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3"/>
  </p:notesMasterIdLst>
  <p:sldIdLst>
    <p:sldId id="287"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DejaVu Sans" charset="0"/>
      </a:defRPr>
    </a:lvl5pPr>
    <a:lvl6pPr marL="2286000" algn="l" defTabSz="914400" rtl="0" eaLnBrk="1" latinLnBrk="0" hangingPunct="1">
      <a:defRPr kern="1200">
        <a:solidFill>
          <a:schemeClr val="tx1"/>
        </a:solidFill>
        <a:latin typeface="Arial" panose="020B0604020202020204" pitchFamily="34" charset="0"/>
        <a:ea typeface="+mn-ea"/>
        <a:cs typeface="DejaVu Sans" charset="0"/>
      </a:defRPr>
    </a:lvl6pPr>
    <a:lvl7pPr marL="2743200" algn="l" defTabSz="914400" rtl="0" eaLnBrk="1" latinLnBrk="0" hangingPunct="1">
      <a:defRPr kern="1200">
        <a:solidFill>
          <a:schemeClr val="tx1"/>
        </a:solidFill>
        <a:latin typeface="Arial" panose="020B0604020202020204" pitchFamily="34" charset="0"/>
        <a:ea typeface="+mn-ea"/>
        <a:cs typeface="DejaVu Sans" charset="0"/>
      </a:defRPr>
    </a:lvl7pPr>
    <a:lvl8pPr marL="3200400" algn="l" defTabSz="914400" rtl="0" eaLnBrk="1" latinLnBrk="0" hangingPunct="1">
      <a:defRPr kern="1200">
        <a:solidFill>
          <a:schemeClr val="tx1"/>
        </a:solidFill>
        <a:latin typeface="Arial" panose="020B0604020202020204" pitchFamily="34" charset="0"/>
        <a:ea typeface="+mn-ea"/>
        <a:cs typeface="DejaVu Sans" charset="0"/>
      </a:defRPr>
    </a:lvl8pPr>
    <a:lvl9pPr marL="3657600" algn="l" defTabSz="914400" rtl="0" eaLnBrk="1" latinLnBrk="0" hangingPunct="1">
      <a:defRPr kern="1200">
        <a:solidFill>
          <a:schemeClr val="tx1"/>
        </a:solidFill>
        <a:latin typeface="Arial" panose="020B0604020202020204" pitchFamily="34" charset="0"/>
        <a:ea typeface="+mn-ea"/>
        <a:cs typeface="DejaVu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78" y="5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4A92293A-3197-4E86-81EA-77407809D168}"/>
              </a:ext>
            </a:extLst>
          </p:cNvPr>
          <p:cNvSpPr>
            <a:spLocks noGrp="1" noChangeArrowheads="1"/>
          </p:cNvSpPr>
          <p:nvPr>
            <p:ph type="sldImg"/>
          </p:nvPr>
        </p:nvSpPr>
        <p:spPr bwMode="auto">
          <a:xfrm>
            <a:off x="533400" y="763588"/>
            <a:ext cx="6702425" cy="377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a:extLst>
              <a:ext uri="{FF2B5EF4-FFF2-40B4-BE49-F238E27FC236}">
                <a16:creationId xmlns:a16="http://schemas.microsoft.com/office/drawing/2014/main" id="{9ABE1973-3A96-4B7C-BA5F-D9B5900A205F}"/>
              </a:ext>
            </a:extLst>
          </p:cNvPr>
          <p:cNvSpPr>
            <a:spLocks noGrp="1" noChangeArrowheads="1"/>
          </p:cNvSpPr>
          <p:nvPr>
            <p:ph type="body"/>
          </p:nvPr>
        </p:nvSpPr>
        <p:spPr bwMode="auto">
          <a:xfrm>
            <a:off x="777875" y="4776788"/>
            <a:ext cx="6216650"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noProof="0"/>
          </a:p>
        </p:txBody>
      </p:sp>
      <p:sp>
        <p:nvSpPr>
          <p:cNvPr id="3075" name="Rectangle 3">
            <a:extLst>
              <a:ext uri="{FF2B5EF4-FFF2-40B4-BE49-F238E27FC236}">
                <a16:creationId xmlns:a16="http://schemas.microsoft.com/office/drawing/2014/main" id="{C596DD35-E1E8-4955-8231-36D8470578D6}"/>
              </a:ext>
            </a:extLst>
          </p:cNvPr>
          <p:cNvSpPr>
            <a:spLocks noGrp="1" noChangeArrowheads="1"/>
          </p:cNvSpPr>
          <p:nvPr>
            <p:ph type="hdr"/>
          </p:nvPr>
        </p:nvSpPr>
        <p:spPr bwMode="auto">
          <a:xfrm>
            <a:off x="0"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3076" name="Rectangle 4">
            <a:extLst>
              <a:ext uri="{FF2B5EF4-FFF2-40B4-BE49-F238E27FC236}">
                <a16:creationId xmlns:a16="http://schemas.microsoft.com/office/drawing/2014/main" id="{754B16E6-F0D1-4C77-B65E-6DC2086143C3}"/>
              </a:ext>
            </a:extLst>
          </p:cNvPr>
          <p:cNvSpPr>
            <a:spLocks noGrp="1" noChangeArrowheads="1"/>
          </p:cNvSpPr>
          <p:nvPr>
            <p:ph type="dt"/>
          </p:nvPr>
        </p:nvSpPr>
        <p:spPr bwMode="auto">
          <a:xfrm>
            <a:off x="4398963" y="0"/>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3077" name="Rectangle 5">
            <a:extLst>
              <a:ext uri="{FF2B5EF4-FFF2-40B4-BE49-F238E27FC236}">
                <a16:creationId xmlns:a16="http://schemas.microsoft.com/office/drawing/2014/main" id="{8CE6623C-30CB-4574-9BC9-B59831FD7E08}"/>
              </a:ext>
            </a:extLst>
          </p:cNvPr>
          <p:cNvSpPr>
            <a:spLocks noGrp="1" noChangeArrowheads="1"/>
          </p:cNvSpPr>
          <p:nvPr>
            <p:ph type="ftr"/>
          </p:nvPr>
        </p:nvSpPr>
        <p:spPr bwMode="auto">
          <a:xfrm>
            <a:off x="0"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sz="1400">
                <a:solidFill>
                  <a:srgbClr val="000000"/>
                </a:solidFill>
                <a:latin typeface="Times New Roman" panose="02020603050405020304" pitchFamily="18" charset="0"/>
                <a:ea typeface="DejaVu Sans" charset="0"/>
                <a:cs typeface="DejaVu Sans" charset="0"/>
              </a:defRPr>
            </a:lvl1pPr>
          </a:lstStyle>
          <a:p>
            <a:pPr>
              <a:defRPr/>
            </a:pPr>
            <a:endParaRPr lang="en-US"/>
          </a:p>
        </p:txBody>
      </p:sp>
      <p:sp>
        <p:nvSpPr>
          <p:cNvPr id="3078" name="Rectangle 6">
            <a:extLst>
              <a:ext uri="{FF2B5EF4-FFF2-40B4-BE49-F238E27FC236}">
                <a16:creationId xmlns:a16="http://schemas.microsoft.com/office/drawing/2014/main" id="{74F4F4E1-E8A1-4B76-B477-9509DD15E087}"/>
              </a:ext>
            </a:extLst>
          </p:cNvPr>
          <p:cNvSpPr>
            <a:spLocks noGrp="1" noChangeArrowheads="1"/>
          </p:cNvSpPr>
          <p:nvPr>
            <p:ph type="sldNum"/>
          </p:nvPr>
        </p:nvSpPr>
        <p:spPr bwMode="auto">
          <a:xfrm>
            <a:off x="4398963" y="9555163"/>
            <a:ext cx="33718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sz="1400">
                <a:solidFill>
                  <a:srgbClr val="000000"/>
                </a:solidFill>
                <a:latin typeface="Times New Roman" panose="02020603050405020304" pitchFamily="18" charset="0"/>
                <a:ea typeface="DejaVu Sans" charset="0"/>
                <a:cs typeface="DejaVu Sans" charset="0"/>
              </a:defRPr>
            </a:lvl1pPr>
          </a:lstStyle>
          <a:p>
            <a:pPr>
              <a:defRPr/>
            </a:pPr>
            <a:fld id="{FB522AFA-EAE2-49B5-BE3F-5C7212A92D0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tanzil.net/#2:229"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C41C3567-E658-4C95-A4F4-D7BE59870849}"/>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1B088849-F8EB-4416-9CE1-C0D4512B42E3}" type="slidenum">
              <a:rPr lang="en-US" altLang="en-US" sz="1400" smtClean="0"/>
              <a:pPr>
                <a:spcBef>
                  <a:spcPct val="0"/>
                </a:spcBef>
              </a:pPr>
              <a:t>2</a:t>
            </a:fld>
            <a:endParaRPr lang="en-US" altLang="en-US" sz="1400"/>
          </a:p>
        </p:txBody>
      </p:sp>
      <p:sp>
        <p:nvSpPr>
          <p:cNvPr id="5123" name="Rectangle 1">
            <a:extLst>
              <a:ext uri="{FF2B5EF4-FFF2-40B4-BE49-F238E27FC236}">
                <a16:creationId xmlns:a16="http://schemas.microsoft.com/office/drawing/2014/main" id="{8C9C3224-66FC-419A-9E5A-DA23E078E595}"/>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4" name="Text Box 2">
            <a:extLst>
              <a:ext uri="{FF2B5EF4-FFF2-40B4-BE49-F238E27FC236}">
                <a16:creationId xmlns:a16="http://schemas.microsoft.com/office/drawing/2014/main" id="{4ECCB319-AFB1-4E19-A89E-9A477D391D71}"/>
              </a:ext>
            </a:extLst>
          </p:cNvPr>
          <p:cNvSpPr>
            <a:spLocks noChangeArrowheads="1"/>
          </p:cNvSpPr>
          <p:nvPr>
            <p:ph type="body" idx="1"/>
          </p:nvPr>
        </p:nvSpPr>
        <p:spPr>
          <a:xfrm>
            <a:off x="685800" y="4400550"/>
            <a:ext cx="5486400" cy="360045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اہمیت اور وجہ نزول</a:t>
            </a:r>
            <a:endParaRPr lang="en-US" altLang="en-US" sz="1600">
              <a:latin typeface="Jameel Noori Nastaleeq" charset="0"/>
              <a:cs typeface="DejaVu Sans" charset="0"/>
            </a:endParaRPr>
          </a:p>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altLang="en-US" sz="1600">
              <a:latin typeface="Calibri" panose="020F0502020204030204" pitchFamily="34" charset="0"/>
              <a:cs typeface="Jameel Noori Nastaleeq" charset="0"/>
            </a:endParaRPr>
          </a:p>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اس سورت میں زیادہ تر احکام عفت کی حفاظت اور ستر وحجاب سے متعلق ہیں اس لئے عورتوں کو اس سورت کی تعلیم کی خصوصی ہدایات آتیں ہیں ۔ سیدنافاروق اعظم رضی اللہ عنہ نے اہل کوفہ کے نام اپنے ایک فرمان میں فرمایا تھا کہ ’’علموا نسائکم سورۃ النور‘‘ ’’یعنی اپنی عورتوں کو سورۃ نور کی تعلیم دو</a:t>
            </a:r>
            <a:endParaRPr lang="en-US" altLang="en-US" sz="1600">
              <a:latin typeface="Jameel Noori Nastaleeq" charset="0"/>
              <a:cs typeface="DejaVu Sans" charset="0"/>
            </a:endParaRPr>
          </a:p>
        </p:txBody>
      </p:sp>
      <p:sp>
        <p:nvSpPr>
          <p:cNvPr id="5125" name="AutoShape 3">
            <a:extLst>
              <a:ext uri="{FF2B5EF4-FFF2-40B4-BE49-F238E27FC236}">
                <a16:creationId xmlns:a16="http://schemas.microsoft.com/office/drawing/2014/main" id="{B5F95512-B8BD-4EA4-B3A9-90530CC1F357}"/>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6BC10C6C-DC00-452C-971D-8D120D13B7D0}" type="slidenum">
              <a:rPr lang="en-US" altLang="en-US">
                <a:latin typeface="Arial" panose="020B0604020202020204" pitchFamily="34" charset="0"/>
              </a:rPr>
              <a:pPr algn="r" eaLnBrk="1">
                <a:spcBef>
                  <a:spcPct val="0"/>
                </a:spcBef>
              </a:pPr>
              <a:t>2</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a:extLst>
              <a:ext uri="{FF2B5EF4-FFF2-40B4-BE49-F238E27FC236}">
                <a16:creationId xmlns:a16="http://schemas.microsoft.com/office/drawing/2014/main" id="{760B19C5-15B4-4CC8-8C43-16450FE6F4EE}"/>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388DBAAB-F784-4CFA-8F37-71DB921E3568}" type="slidenum">
              <a:rPr lang="en-US" altLang="en-US" sz="1400" smtClean="0"/>
              <a:pPr>
                <a:spcBef>
                  <a:spcPct val="0"/>
                </a:spcBef>
              </a:pPr>
              <a:t>11</a:t>
            </a:fld>
            <a:endParaRPr lang="en-US" altLang="en-US" sz="1400"/>
          </a:p>
        </p:txBody>
      </p:sp>
      <p:sp>
        <p:nvSpPr>
          <p:cNvPr id="23555" name="Rectangle 1">
            <a:extLst>
              <a:ext uri="{FF2B5EF4-FFF2-40B4-BE49-F238E27FC236}">
                <a16:creationId xmlns:a16="http://schemas.microsoft.com/office/drawing/2014/main" id="{7F74BD37-C9D2-4CDA-B36A-2B04DD3B2B20}"/>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Text Box 2">
            <a:extLst>
              <a:ext uri="{FF2B5EF4-FFF2-40B4-BE49-F238E27FC236}">
                <a16:creationId xmlns:a16="http://schemas.microsoft.com/office/drawing/2014/main" id="{745BF5A6-744E-464B-A5E2-64281DFF8B65}"/>
              </a:ext>
            </a:extLst>
          </p:cNvPr>
          <p:cNvSpPr>
            <a:spLocks noChangeArrowheads="1"/>
          </p:cNvSpPr>
          <p:nvPr>
            <p:ph type="body" idx="1"/>
          </p:nvPr>
        </p:nvSpPr>
        <p:spPr>
          <a:xfrm>
            <a:off x="685800" y="4400550"/>
            <a:ext cx="5486400" cy="360045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اسلامی نظام حیات دراصل حیوانیت کے خلاف جنگ ہے</a:t>
            </a:r>
            <a:r>
              <a:rPr lang="hi-IN" altLang="en-US" sz="1600">
                <a:latin typeface="Jameel Noori Nastaleeq" charset="0"/>
                <a:cs typeface="DejaVu Sans" charset="0"/>
              </a:rPr>
              <a:t> </a:t>
            </a:r>
            <a:endParaRPr lang="en-US" altLang="en-US" sz="1600">
              <a:latin typeface="Jameel Noori Nastaleeq" charset="0"/>
              <a:cs typeface="DejaVu Sans"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حیوانی معاشرے کے حالات</a:t>
            </a:r>
            <a:r>
              <a:rPr lang="hi-IN" altLang="en-US" sz="1600">
                <a:latin typeface="Jameel Noori Nastaleeq" charset="0"/>
                <a:cs typeface="DejaVu Sans" charset="0"/>
              </a:rPr>
              <a:t>: </a:t>
            </a:r>
            <a:endParaRPr lang="en-US" altLang="en-US" sz="1600">
              <a:latin typeface="Jameel Noori Nastaleeq" charset="0"/>
              <a:cs typeface="DejaVu Sans"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altLang="en-US" sz="1600">
              <a:latin typeface="Calibri" panose="020F0502020204030204" pitchFamily="34" charset="0"/>
              <a:cs typeface="Jameel Noori Nastaleeq"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altLang="en-US" sz="1600">
              <a:latin typeface="Calibri" panose="020F0502020204030204" pitchFamily="34" charset="0"/>
              <a:cs typeface="Jameel Noori Nastaleeq"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مطلوب نورانی معاشرے</a:t>
            </a:r>
            <a:r>
              <a:rPr lang="hi-IN" altLang="en-US" sz="1600">
                <a:latin typeface="Jameel Noori Nastaleeq" charset="0"/>
                <a:cs typeface="DejaVu Sans" charset="0"/>
              </a:rPr>
              <a:t> :</a:t>
            </a:r>
            <a:endParaRPr lang="en-US" altLang="en-US" sz="1600">
              <a:latin typeface="Jameel Noori Nastaleeq" charset="0"/>
              <a:cs typeface="DejaVu Sans" charset="0"/>
            </a:endParaRPr>
          </a:p>
        </p:txBody>
      </p:sp>
      <p:sp>
        <p:nvSpPr>
          <p:cNvPr id="23557" name="AutoShape 3">
            <a:extLst>
              <a:ext uri="{FF2B5EF4-FFF2-40B4-BE49-F238E27FC236}">
                <a16:creationId xmlns:a16="http://schemas.microsoft.com/office/drawing/2014/main" id="{E3AC34B0-2B95-42A1-874D-5538F78CBA7E}"/>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23164CC0-8A40-4B0D-9084-E021420A20E9}" type="slidenum">
              <a:rPr lang="en-US" altLang="en-US">
                <a:latin typeface="Arial" panose="020B0604020202020204" pitchFamily="34" charset="0"/>
              </a:rPr>
              <a:pPr algn="r" eaLnBrk="1">
                <a:spcBef>
                  <a:spcPct val="0"/>
                </a:spcBef>
              </a:pPr>
              <a:t>11</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a:extLst>
              <a:ext uri="{FF2B5EF4-FFF2-40B4-BE49-F238E27FC236}">
                <a16:creationId xmlns:a16="http://schemas.microsoft.com/office/drawing/2014/main" id="{7902D59A-6EC1-43ED-8757-712CB739C04F}"/>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4C3E92AF-C1AC-4AAE-999F-5D8018081E1A}" type="slidenum">
              <a:rPr lang="en-US" altLang="en-US" sz="1400" smtClean="0"/>
              <a:pPr>
                <a:spcBef>
                  <a:spcPct val="0"/>
                </a:spcBef>
              </a:pPr>
              <a:t>12</a:t>
            </a:fld>
            <a:endParaRPr lang="en-US" altLang="en-US" sz="1400"/>
          </a:p>
        </p:txBody>
      </p:sp>
      <p:sp>
        <p:nvSpPr>
          <p:cNvPr id="25603" name="Rectangle 1">
            <a:extLst>
              <a:ext uri="{FF2B5EF4-FFF2-40B4-BE49-F238E27FC236}">
                <a16:creationId xmlns:a16="http://schemas.microsoft.com/office/drawing/2014/main" id="{8ED65519-DCEE-4C37-8431-2C6F4ECC7A31}"/>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Text Box 2">
            <a:extLst>
              <a:ext uri="{FF2B5EF4-FFF2-40B4-BE49-F238E27FC236}">
                <a16:creationId xmlns:a16="http://schemas.microsoft.com/office/drawing/2014/main" id="{C668F584-A534-4AA8-AE6B-32C13D3E715D}"/>
              </a:ext>
            </a:extLst>
          </p:cNvPr>
          <p:cNvSpPr>
            <a:spLocks noChangeArrowheads="1"/>
          </p:cNvSpPr>
          <p:nvPr>
            <p:ph type="body" idx="1"/>
          </p:nvPr>
        </p:nvSpPr>
        <p:spPr>
          <a:xfrm>
            <a:off x="685800" y="4400550"/>
            <a:ext cx="5486400" cy="360045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b="1">
                <a:latin typeface="Jameel Noori Nastaleeq" charset="0"/>
                <a:cs typeface="Jameel Noori Nastaleeq" charset="0"/>
              </a:rPr>
              <a:t>اصلاح نفس</a:t>
            </a:r>
            <a:r>
              <a:rPr lang="hi-IN" altLang="en-US" sz="1600" b="1">
                <a:latin typeface="Jameel Noori Nastaleeq" charset="0"/>
                <a:cs typeface="DejaVu Sans" charset="0"/>
              </a:rPr>
              <a:t>:</a:t>
            </a:r>
            <a:r>
              <a:rPr lang="en-US" altLang="en-US" sz="1600">
                <a:latin typeface="Jameel Noori Nastaleeq" charset="0"/>
                <a:cs typeface="Jameel Noori Nastaleeq" charset="0"/>
              </a:rPr>
              <a:t> </a:t>
            </a:r>
            <a:r>
              <a:rPr lang="ar-SA" altLang="en-US" sz="1600">
                <a:latin typeface="Jameel Noori Nastaleeq" charset="0"/>
                <a:cs typeface="Jameel Noori Nastaleeq" charset="0"/>
              </a:rPr>
              <a:t>اصلاح نفس  کے لئے اللہ تعالیٰ نے 4 چیزیں انسان کے اندر پیدا کرنے کی تاکید کی ہے</a:t>
            </a:r>
            <a:r>
              <a:rPr lang="en-US" altLang="en-US" sz="1600">
                <a:latin typeface="Jameel Noori Nastaleeq" charset="0"/>
                <a:cs typeface="Jameel Noori Nastaleeq" charset="0"/>
              </a:rPr>
              <a:t> </a:t>
            </a:r>
          </a:p>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فکر آخرت ، خوف الہٰی ، قانون کی اطاعت کا جذبہ ، حیاء کا جذبہ ۔۔۔ سلام انسانی معاشرے کو زنا کے خطرے سے بچانے کے لیے وسیع پیمانے پر اصلاحی اور انسدادی تدابیر استعمال کرتا ہے ، اور۔ وہ سب سے پہلے آدمی کے نفس کی اصلاح کرتا ہے ، اس کے دل میں علام الغیب اور ہمہ گیر طاقت کے مالک خدا کا خوف بٹھاتا ہے ، اسے آخرت کی باز پرس کا احساس دلاتا ہے جس سے مر کر بھی آدمی کا پیچھا نہیں چھوٹ سکتا ، اس میں قانون الٰہی کی اطاعت کا جذبہ پیدا کرتا ہے جو ایمان کا لازمی تقاضا ہے ، اور پھر اسے بار بار متنبہ کرتا ہے کہ زنا اور بے عصمتی ان بڑے گناہوں میں سے ہے جن پر اللہ تعالیٰ سخت باز پرس کرے گا۔</a:t>
            </a:r>
            <a:endParaRPr lang="en-US" altLang="en-US" sz="1600">
              <a:latin typeface="Jameel Noori Nastaleeq" charset="0"/>
              <a:cs typeface="DejaVu Sans" charset="0"/>
            </a:endParaRPr>
          </a:p>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b="1">
                <a:latin typeface="Jameel Noori Nastaleeq" charset="0"/>
                <a:cs typeface="Jameel Noori Nastaleeq" charset="0"/>
              </a:rPr>
              <a:t>اسباب زنا کےخاتمے کے لئےانسدادی تدابیر :</a:t>
            </a:r>
            <a:r>
              <a:rPr lang="ar-SA" altLang="en-US" sz="1600">
                <a:latin typeface="Jameel Noori Nastaleeq" charset="0"/>
                <a:cs typeface="Jameel Noori Nastaleeq" charset="0"/>
              </a:rPr>
              <a:t>،مخلوط معاشرت کی ممانعت، تبرج جاھلیہ یعنی جاہلیت کے دور کی طرح عورتیں  اپنی زینت اور سج دھج نہ دکھائیں ، قحبہ گری</a:t>
            </a:r>
            <a:r>
              <a:rPr lang="hi-IN" altLang="en-US" sz="1600">
                <a:latin typeface="Jameel Noori Nastaleeq" charset="0"/>
                <a:cs typeface="DejaVu Sans" charset="0"/>
              </a:rPr>
              <a:t> </a:t>
            </a:r>
            <a:r>
              <a:rPr lang="en-US" altLang="en-US" sz="1600">
                <a:latin typeface="Jameel Noori Nastaleeq" charset="0"/>
                <a:cs typeface="Jameel Noori Nastaleeq" charset="0"/>
              </a:rPr>
              <a:t>prostitution  </a:t>
            </a:r>
            <a:r>
              <a:rPr lang="ar-SA" altLang="en-US" sz="1600">
                <a:latin typeface="Jameel Noori Nastaleeq" charset="0"/>
                <a:cs typeface="Jameel Noori Nastaleeq" charset="0"/>
              </a:rPr>
              <a:t>پر پابندی ، اشاعت فحش کو بھی روکا  گیا  یعنی بے حیائی کی باتوں کو پھیلانے ،بے حیائی پر مبنی شاعری ،گانے ،کہانیوں پرپابندی لگائی گئی۔ قحبہ گری</a:t>
            </a:r>
            <a:r>
              <a:rPr lang="en-US" altLang="en-US" sz="1600">
                <a:latin typeface="Jameel Noori Nastaleeq" charset="0"/>
                <a:cs typeface="Jameel Noori Nastaleeq" charset="0"/>
              </a:rPr>
              <a:t> (Prostitution) </a:t>
            </a:r>
            <a:r>
              <a:rPr lang="ar-SA" altLang="en-US" sz="1600">
                <a:latin typeface="Jameel Noori Nastaleeq" charset="0"/>
                <a:cs typeface="Jameel Noori Nastaleeq" charset="0"/>
              </a:rPr>
              <a:t>کی قانونی بندش بھی کی گئی ، عورتوں اور مردوں پر بد کاری کے بے ثبوت الزام لگانے اور ان کے چرچے کرنے کے لیے بھی سخت سزا تجویز کی گئی</a:t>
            </a:r>
            <a:r>
              <a:rPr lang="en-US" altLang="en-US" sz="1600">
                <a:latin typeface="Jameel Noori Nastaleeq" charset="0"/>
                <a:cs typeface="Jameel Noori Nastaleeq" charset="0"/>
              </a:rPr>
              <a:t> ،</a:t>
            </a:r>
          </a:p>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altLang="en-US" sz="1600">
                <a:latin typeface="Jameel Noori Nastaleeq" charset="0"/>
                <a:cs typeface="Jameel Noori Nastaleeq" charset="0"/>
              </a:rPr>
              <a:t> </a:t>
            </a:r>
            <a:r>
              <a:rPr lang="ar-SA" altLang="en-US" sz="1600">
                <a:latin typeface="Jameel Noori Nastaleeq" charset="0"/>
                <a:cs typeface="Jameel Noori Nastaleeq" charset="0"/>
              </a:rPr>
              <a:t>غضِّ بصر کا حکم دے کر نگاہوں پر پہرے بھی بٹھاۓ گئے تاکہ دیدہ بازی سے حسن پرستی تک اور حسن پرستی سے عشق بازی تک نوبت نہ پہنچے ،اور عورتوں کی یہ حکم بھی دیا گیا کہ اپنے گھروں میں محرم اور غیر محرم رشتہ داروں کے درمیان تمیز کریں اور غیر محرموں کے سامنے بن سنور کر نہ آئیں۔</a:t>
            </a:r>
            <a:endParaRPr lang="en-US" altLang="en-US" sz="1600">
              <a:latin typeface="Jameel Noori Nastaleeq" charset="0"/>
              <a:cs typeface="Jameel Noori Nastaleeq" charset="0"/>
            </a:endParaRPr>
          </a:p>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b="1">
                <a:latin typeface="Jameel Noori Nastaleeq" charset="0"/>
                <a:cs typeface="Jameel Noori Nastaleeq" charset="0"/>
              </a:rPr>
              <a:t>نکاح کی تاکید: </a:t>
            </a:r>
            <a:r>
              <a:rPr lang="ar-SA" altLang="en-US" sz="1600">
                <a:latin typeface="Jameel Noori Nastaleeq" charset="0"/>
                <a:cs typeface="Jameel Noori Nastaleeq" charset="0"/>
              </a:rPr>
              <a:t>کی گئی کہ لوگ غیر شادی شدہ نہ رہیں ، بیوہ اور مطلقہ ہونے کی صورت میں بھی دوسرے نکاح کی تاکید کی گئی حتیٰ کہ لونڈیوں اور غلاموں کو بھی غیر شادی شدہ نہ رہنے دیا جائے ۔۔۔ مردوں کو</a:t>
            </a:r>
            <a:r>
              <a:rPr lang="hi-IN" altLang="en-US" sz="1600">
                <a:latin typeface="Jameel Noori Nastaleeq" charset="0"/>
                <a:cs typeface="DejaVu Sans" charset="0"/>
              </a:rPr>
              <a:t> </a:t>
            </a:r>
            <a:r>
              <a:rPr lang="en-US" altLang="en-US" sz="1600">
                <a:latin typeface="Jameel Noori Nastaleeq" charset="0"/>
                <a:cs typeface="Jameel Noori Nastaleeq" charset="0"/>
              </a:rPr>
              <a:t>4 </a:t>
            </a:r>
            <a:r>
              <a:rPr lang="ar-SA" altLang="en-US" sz="1600">
                <a:latin typeface="Jameel Noori Nastaleeq" charset="0"/>
                <a:cs typeface="Jameel Noori Nastaleeq" charset="0"/>
              </a:rPr>
              <a:t>شادیوں کی اجازت دی گئی کہ وہ معاشرے کی بے سہارا عورتوں کو پناہ دے سکیں ۔</a:t>
            </a:r>
            <a:endParaRPr lang="en-US" altLang="en-US" sz="1600">
              <a:latin typeface="Jameel Noori Nastaleeq" charset="0"/>
              <a:cs typeface="Jameel Noori Nastaleeq" charset="0"/>
            </a:endParaRPr>
          </a:p>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altLang="en-US" sz="1600">
                <a:latin typeface="Jameel Noori Nastaleeq" charset="0"/>
                <a:cs typeface="Jameel Noori Nastaleeq" charset="0"/>
              </a:rPr>
              <a:t> </a:t>
            </a:r>
            <a:r>
              <a:rPr lang="ar-SA" altLang="en-US" sz="1600" b="1">
                <a:latin typeface="Jameel Noori Nastaleeq" charset="0"/>
                <a:cs typeface="Jameel Noori Nastaleeq" charset="0"/>
              </a:rPr>
              <a:t>پردے کا حکم: </a:t>
            </a:r>
            <a:r>
              <a:rPr lang="ar-SA" altLang="en-US" sz="1600">
                <a:latin typeface="Jameel Noori Nastaleeq" charset="0"/>
                <a:cs typeface="Jameel Noori Nastaleeq" charset="0"/>
              </a:rPr>
              <a:t>عورتوں کو حکم دے دیا گیا  کہ گھر سے نکلیں تو چادریں اوڑھ کر اور گھونگھٹ ڈال کر نکلیں ، اور مسلمان عورتوں کو ہدایت کر دی گئی کہ گھروں میں وقار و سکینت کے کے ساتھ بیٹھو، اپنے حسن اور بناؤ سنگھار کی نمائش نہ کرو، اور باہر کے مرد تم سے کوئی چیز لیں تو پردے کے پیچھے سے لیں۔</a:t>
            </a:r>
            <a:endParaRPr lang="en-US" altLang="en-US" sz="1600">
              <a:latin typeface="Jameel Noori Nastaleeq" charset="0"/>
              <a:cs typeface="DejaVu Sans" charset="0"/>
            </a:endParaRPr>
          </a:p>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b="1">
                <a:latin typeface="Jameel Noori Nastaleeq" charset="0"/>
                <a:cs typeface="Jameel Noori Nastaleeq" charset="0"/>
              </a:rPr>
              <a:t>حدود قوانین:</a:t>
            </a:r>
            <a:r>
              <a:rPr lang="ar-SA" altLang="en-US" sz="1600">
                <a:latin typeface="Jameel Noori Nastaleeq" charset="0"/>
                <a:cs typeface="Jameel Noori Nastaleeq" charset="0"/>
              </a:rPr>
              <a:t>یہ قانونی تعذیر اللہ نے ایک آخری چارۂ کار کے طور پر تجویز کی ہے۔ اس کا منشا یہ نہیں ہے کہ لوگ اس جرم کا ارتکاب کرتے رہیں اور شب و روز ان پر کوڑے برستے رہیں ، بلکہ اس کا منشا یہ ہے کہ لوگ اس کا ارتکاب نہ کریں اور کسی کو اس پر سزا دینے کی نوبت ہی نہ آنے پاۓ یہ سزا اس لیے ہے کہ تمام داخلی و خارجی تدابیر اصلاح کے باوجود جو شریر النفس لوگ کھلے ہوۓ جائز مواقع کو چھوڑ کر نا جائز طریقے سے ہی اپنی خواہش نفس پوری کرنے پر اصرار کریں ان کی کھال اُدھیڑ دی جاۓ ، اور ایک بد کار کو سزا دے کر معاشرے کے ان بہت سے لوگوں کا نفسیاتی آپریشن کر دیا جاۓ جو اس طرح کے میلانات رکھتے ہوں۔ یہ سزا محض ایک مجرم کی عقوبت ہی نہیں ہے بلکہ اس امر کا بالفعل اعلان بھی ہے کہ مسلم معاشرہ بد کاروں کی تفریح گاہ نہیں ہے</a:t>
            </a:r>
            <a:endParaRPr lang="en-US" altLang="en-US" sz="1600">
              <a:latin typeface="Jameel Noori Nastaleeq" charset="0"/>
              <a:cs typeface="DejaVu Sans" charset="0"/>
            </a:endParaRPr>
          </a:p>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altLang="en-US" sz="1600">
              <a:latin typeface="Calibri" panose="020F0502020204030204" pitchFamily="34" charset="0"/>
              <a:cs typeface="Jameel Noori Nastaleeq" charset="0"/>
            </a:endParaRPr>
          </a:p>
        </p:txBody>
      </p:sp>
      <p:sp>
        <p:nvSpPr>
          <p:cNvPr id="25605" name="AutoShape 3">
            <a:extLst>
              <a:ext uri="{FF2B5EF4-FFF2-40B4-BE49-F238E27FC236}">
                <a16:creationId xmlns:a16="http://schemas.microsoft.com/office/drawing/2014/main" id="{918E64A5-DB6C-4CAF-BA9C-591234E9F93A}"/>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03114F5C-FEB7-4DD8-8CC2-2224539E8564}" type="slidenum">
              <a:rPr lang="en-US" altLang="en-US">
                <a:latin typeface="Arial" panose="020B0604020202020204" pitchFamily="34" charset="0"/>
              </a:rPr>
              <a:pPr algn="r" eaLnBrk="1">
                <a:spcBef>
                  <a:spcPct val="0"/>
                </a:spcBef>
              </a:pPr>
              <a:t>12</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a:extLst>
              <a:ext uri="{FF2B5EF4-FFF2-40B4-BE49-F238E27FC236}">
                <a16:creationId xmlns:a16="http://schemas.microsoft.com/office/drawing/2014/main" id="{8E6A2707-9A24-4FCE-B2AC-EAC6BAC3CC1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D08DB0DD-9523-4BAA-9EF3-73C86563D1F1}" type="slidenum">
              <a:rPr lang="en-US" altLang="en-US" sz="1400" smtClean="0"/>
              <a:pPr>
                <a:spcBef>
                  <a:spcPct val="0"/>
                </a:spcBef>
              </a:pPr>
              <a:t>13</a:t>
            </a:fld>
            <a:endParaRPr lang="en-US" altLang="en-US" sz="1400"/>
          </a:p>
        </p:txBody>
      </p:sp>
      <p:sp>
        <p:nvSpPr>
          <p:cNvPr id="27651" name="Rectangle 1">
            <a:extLst>
              <a:ext uri="{FF2B5EF4-FFF2-40B4-BE49-F238E27FC236}">
                <a16:creationId xmlns:a16="http://schemas.microsoft.com/office/drawing/2014/main" id="{C54B983A-B059-4E71-89E6-3BD17C9C044D}"/>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Text Box 2">
            <a:extLst>
              <a:ext uri="{FF2B5EF4-FFF2-40B4-BE49-F238E27FC236}">
                <a16:creationId xmlns:a16="http://schemas.microsoft.com/office/drawing/2014/main" id="{75A048AE-95D1-4F2D-9E5E-0C579772D48B}"/>
              </a:ext>
            </a:extLst>
          </p:cNvPr>
          <p:cNvSpPr>
            <a:spLocks noChangeArrowheads="1"/>
          </p:cNvSpPr>
          <p:nvPr>
            <p:ph type="body" idx="1"/>
          </p:nvPr>
        </p:nvSpPr>
        <p:spPr>
          <a:xfrm>
            <a:off x="685800" y="4400550"/>
            <a:ext cx="5486400" cy="360045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اللہ تعالیٰ نے جو طریقہ کار کے احکامات نازل کیے ہیں انہیں بھی حد کہا ہے اور جو ان کی سزائیں ہیں ان کو بھی حد کہا ہے اور قرآن میں</a:t>
            </a:r>
            <a:endParaRPr lang="en-US" altLang="en-US" sz="1600">
              <a:latin typeface="Jameel Noori Nastaleeq" charset="0"/>
              <a:cs typeface="DejaVu Sans"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altLang="en-US" sz="1600">
                <a:latin typeface="Jameel Noori Nastaleeq" charset="0"/>
                <a:cs typeface="Jameel Noori Nastaleeq" charset="0"/>
              </a:rPr>
              <a:t> </a:t>
            </a:r>
            <a:r>
              <a:rPr lang="ar-SA" altLang="en-US" sz="1600">
                <a:latin typeface="Jameel Noori Nastaleeq" charset="0"/>
                <a:cs typeface="Jameel Noori Nastaleeq" charset="0"/>
              </a:rPr>
              <a:t>جا بجا ان حدود کو توڑنے یا ان کے قریب سے گزرنے کو منع کیا ہے ۔ جو حدود کی سزائیں ہیں ان میں کسی ردو بدل کرنے والے کو انکار کرنے والوں میں شمار کیا ہے</a:t>
            </a:r>
            <a:r>
              <a:rPr lang="en-US" altLang="en-US" sz="1600">
                <a:latin typeface="Jameel Noori Nastaleeq" charset="0"/>
                <a:cs typeface="Jameel Noori Nastaleeq" charset="0"/>
              </a:rPr>
              <a:t> </a:t>
            </a: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altLang="en-US" sz="1600">
              <a:latin typeface="Calibri" panose="020F0502020204030204" pitchFamily="34" charset="0"/>
              <a:cs typeface="Jameel Noori Nastaleeq"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Attari_Quraan_Word" charset="0"/>
              </a:rPr>
              <a:t>تِلْكَ حُدُودُ اللَّـهِ فَلَا تَعْتَدُوهَا ۚ وَمَن يَتَعَدَّ حُدُودَ اللَّـهِ فَأُولَـٰئِكَ هُمُ الظَّالِمُونَ</a:t>
            </a:r>
            <a:r>
              <a:rPr lang="en-US" altLang="en-US" sz="1600">
                <a:latin typeface="Attari_Quraan_Word" charset="0"/>
                <a:cs typeface="Arial" panose="020B0604020202020204" pitchFamily="34" charset="0"/>
              </a:rPr>
              <a:t> ﴿</a:t>
            </a:r>
            <a:r>
              <a:rPr lang="ar-SA" altLang="en-US" sz="1600" u="sng">
                <a:latin typeface="Attari_Quraan_Word" charset="0"/>
                <a:hlinkClick r:id="rId3"/>
              </a:rPr>
              <a:t>٢٢٩</a:t>
            </a:r>
            <a:r>
              <a:rPr lang="en-US" altLang="en-US" sz="1600">
                <a:latin typeface="Attari_Quraan_Word" charset="0"/>
                <a:cs typeface="Arial" panose="020B0604020202020204" pitchFamily="34" charset="0"/>
              </a:rPr>
              <a:t>﴾</a:t>
            </a:r>
            <a:endParaRPr lang="en-US" altLang="en-US" sz="1600">
              <a:latin typeface="Attari_Quraan_Word" charset="0"/>
              <a:cs typeface="DejaVu Sans"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یہ اللہ کے مقرر کردہ حدود ہیں، اِن سے تجاوز نہ کرو اور جو لوگ حدود الٰہی سے تجاوز کریں، وہی ظالم ہیں(سورۃ البقرۃ</a:t>
            </a:r>
            <a:r>
              <a:rPr lang="en-US" altLang="en-US" sz="1600">
                <a:latin typeface="Jameel Noori Nastaleeq" charset="0"/>
                <a:cs typeface="Jameel Noori Nastaleeq" charset="0"/>
              </a:rPr>
              <a:t>229)</a:t>
            </a: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altLang="en-US" sz="1600">
              <a:latin typeface="Calibri" panose="020F0502020204030204" pitchFamily="34" charset="0"/>
              <a:cs typeface="Jameel Noori Nastaleeq"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Attari_Quraan_Word" charset="0"/>
              </a:rPr>
              <a:t>ذَٰلِكَ لِتُؤْمِنُوا بِاللَّـهِ وَرَسُولِهِ ۚ وَتِلْكَ حُدُودُ اللَّـهِ ۗ وَلِلْكَافِرِينَ عَذَابٌ أَلِيمٌ</a:t>
            </a:r>
            <a:r>
              <a:rPr lang="en-US" altLang="en-US" sz="1600">
                <a:latin typeface="Attari_Quraan_Word" charset="0"/>
                <a:cs typeface="Arial" panose="020B0604020202020204" pitchFamily="34" charset="0"/>
              </a:rPr>
              <a:t> ﴿</a:t>
            </a:r>
            <a:r>
              <a:rPr lang="ar-SA" altLang="en-US" sz="1600" u="sng">
                <a:latin typeface="Attari_Quraan_Word" charset="0"/>
                <a:hlinkClick r:id="rId3"/>
              </a:rPr>
              <a:t>٤</a:t>
            </a:r>
            <a:r>
              <a:rPr lang="en-US" altLang="en-US" sz="1600">
                <a:latin typeface="Attari_Quraan_Word" charset="0"/>
                <a:cs typeface="Arial" panose="020B0604020202020204" pitchFamily="34" charset="0"/>
              </a:rPr>
              <a:t>﴾</a:t>
            </a:r>
            <a:endParaRPr lang="en-US" altLang="en-US" sz="1600">
              <a:latin typeface="Attari_Quraan_Word" charset="0"/>
              <a:cs typeface="DejaVu Sans"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یہ حکم اس لیے دیا جا رہا ہے کہ تم اللہ اور اُس کے رسول پر ایمان لاؤ یہ اللہ کی مقرر کی ہوئی حدیں ہیں، اور کافروں کے لیے دردناک سزا ہے</a:t>
            </a:r>
            <a:r>
              <a:rPr lang="hi-IN" altLang="en-US" sz="1600">
                <a:latin typeface="Jameel Noori Nastaleeq" charset="0"/>
                <a:cs typeface="DejaVu Sans" charset="0"/>
              </a:rPr>
              <a:t> (</a:t>
            </a:r>
            <a:r>
              <a:rPr lang="en-US" altLang="en-US" sz="1600" u="sng">
                <a:latin typeface="Jameel Noori Nastaleeq" charset="0"/>
                <a:cs typeface="Jameel Noori Nastaleeq" charset="0"/>
                <a:hlinkClick r:id="rId3"/>
              </a:rPr>
              <a:t>4</a:t>
            </a:r>
            <a:r>
              <a:rPr lang="en-US" altLang="en-US" sz="1600">
                <a:latin typeface="Jameel Noori Nastaleeq" charset="0"/>
                <a:cs typeface="Jameel Noori Nastaleeq" charset="0"/>
              </a:rPr>
              <a:t>)(</a:t>
            </a:r>
            <a:r>
              <a:rPr lang="ar-SA" altLang="en-US" sz="1600">
                <a:latin typeface="Jameel Noori Nastaleeq" charset="0"/>
                <a:cs typeface="Jameel Noori Nastaleeq" charset="0"/>
              </a:rPr>
              <a:t>سورہ المجادلہ</a:t>
            </a:r>
            <a:r>
              <a:rPr lang="en-US" altLang="en-US" sz="1600">
                <a:latin typeface="Jameel Noori Nastaleeq" charset="0"/>
                <a:cs typeface="Jameel Noori Nastaleeq" charset="0"/>
              </a:rPr>
              <a:t>)</a:t>
            </a: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altLang="en-US" sz="1600">
              <a:latin typeface="Calibri" panose="020F0502020204030204" pitchFamily="34" charset="0"/>
              <a:cs typeface="Jameel Noori Nastaleeq"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Attari_Quraan_Word" charset="0"/>
              </a:rPr>
              <a:t>تِلْكَ حُدُودُ اللَّـهِ فَلَا تَقْرَبُوهَا ۗ كَذَٰلِكَ يُبَيِّنُ اللَّـهُ آيَاتِهِ لِلنَّاسِ لَعَلَّهُمْ يَتَّقُونَ</a:t>
            </a:r>
            <a:r>
              <a:rPr lang="en-US" altLang="en-US" sz="1600">
                <a:latin typeface="Attari_Quraan_Word" charset="0"/>
                <a:cs typeface="Arial" panose="020B0604020202020204" pitchFamily="34" charset="0"/>
              </a:rPr>
              <a:t> ﴿</a:t>
            </a:r>
            <a:r>
              <a:rPr lang="ar-SA" altLang="en-US" sz="1600" u="sng">
                <a:latin typeface="Attari_Quraan_Word" charset="0"/>
                <a:hlinkClick r:id="rId3"/>
              </a:rPr>
              <a:t>١٨٧</a:t>
            </a:r>
            <a:r>
              <a:rPr lang="en-US" altLang="en-US" sz="1600">
                <a:latin typeface="Attari_Quraan_Word" charset="0"/>
                <a:cs typeface="Arial" panose="020B0604020202020204" pitchFamily="34" charset="0"/>
              </a:rPr>
              <a:t>﴾</a:t>
            </a:r>
            <a:endParaRPr lang="en-US" altLang="en-US" sz="1600">
              <a:latin typeface="Attari_Quraan_Word" charset="0"/>
              <a:cs typeface="DejaVu Sans"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یہ اللہ کی باندھی ہوئی حدیں ہیں، ان کے قریب نہ پھٹکنا اِس طرح اللہ اپنے احکام لوگوں کے لیے بصراحت بیان کرتا ہے، توقع ہے کہ وہ غلط رویے سے بچیں گے</a:t>
            </a:r>
            <a:r>
              <a:rPr lang="hi-IN" altLang="en-US" sz="1600">
                <a:latin typeface="Jameel Noori Nastaleeq" charset="0"/>
                <a:cs typeface="DejaVu Sans" charset="0"/>
              </a:rPr>
              <a:t> (</a:t>
            </a:r>
            <a:r>
              <a:rPr lang="en-US" altLang="en-US" sz="1600" u="sng">
                <a:latin typeface="Jameel Noori Nastaleeq" charset="0"/>
                <a:cs typeface="Jameel Noori Nastaleeq" charset="0"/>
                <a:hlinkClick r:id="rId3"/>
              </a:rPr>
              <a:t>187</a:t>
            </a:r>
            <a:r>
              <a:rPr lang="en-US" altLang="en-US" sz="1600">
                <a:latin typeface="Jameel Noori Nastaleeq" charset="0"/>
                <a:cs typeface="Jameel Noori Nastaleeq" charset="0"/>
              </a:rPr>
              <a:t>)(</a:t>
            </a:r>
            <a:r>
              <a:rPr lang="ar-SA" altLang="en-US" sz="1600">
                <a:latin typeface="Jameel Noori Nastaleeq" charset="0"/>
                <a:cs typeface="Jameel Noori Nastaleeq" charset="0"/>
              </a:rPr>
              <a:t>سورۃ البقرہ</a:t>
            </a:r>
            <a:r>
              <a:rPr lang="en-US" altLang="en-US" sz="1600">
                <a:latin typeface="Jameel Noori Nastaleeq" charset="0"/>
                <a:cs typeface="Jameel Noori Nastaleeq" charset="0"/>
              </a:rPr>
              <a:t>)</a:t>
            </a: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altLang="en-US" sz="1600">
              <a:latin typeface="Calibri" panose="020F0502020204030204" pitchFamily="34" charset="0"/>
              <a:cs typeface="Jameel Noori Nastaleeq"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solidFill>
                  <a:srgbClr val="FFFF00"/>
                </a:solidFill>
                <a:latin typeface="Jameel Noori Nastaleeq" charset="0"/>
                <a:cs typeface="Jameel Noori Nastaleeq" charset="0"/>
              </a:rPr>
              <a:t>تعذیرات</a:t>
            </a:r>
            <a:r>
              <a:rPr lang="ar-SA" altLang="en-US" sz="1600">
                <a:latin typeface="Jameel Noori Nastaleeq" charset="0"/>
                <a:cs typeface="Jameel Noori Nastaleeq" charset="0"/>
              </a:rPr>
              <a:t>: عدلیہ کو فیصلے کا اختیار ہوتا  ہے  جرم کی نوعیت کے مطابق اور مجرم کے حا لات اور  ما حول کو دیکھ کر فیصلے کئے جاتے ہیں</a:t>
            </a:r>
            <a:r>
              <a:rPr lang="en-US" altLang="en-US" sz="1600">
                <a:latin typeface="Jameel Noori Nastaleeq" charset="0"/>
                <a:cs typeface="Jameel Noori Nastaleeq" charset="0"/>
              </a:rPr>
              <a:t> </a:t>
            </a: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altLang="en-US" sz="1600">
              <a:latin typeface="Calibri" panose="020F0502020204030204" pitchFamily="34" charset="0"/>
              <a:cs typeface="Jameel Noori Nastaleeq"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altLang="en-US" sz="1600">
              <a:latin typeface="Calibri" panose="020F0502020204030204" pitchFamily="34" charset="0"/>
              <a:cs typeface="Jameel Noori Nastaleeq" charset="0"/>
            </a:endParaRPr>
          </a:p>
        </p:txBody>
      </p:sp>
      <p:sp>
        <p:nvSpPr>
          <p:cNvPr id="27653" name="AutoShape 3">
            <a:extLst>
              <a:ext uri="{FF2B5EF4-FFF2-40B4-BE49-F238E27FC236}">
                <a16:creationId xmlns:a16="http://schemas.microsoft.com/office/drawing/2014/main" id="{E44F82FB-C616-4BBC-A998-CBBE2F9E0802}"/>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B39A36B2-C5FE-4A54-BA1B-2C3F6D115B47}" type="slidenum">
              <a:rPr lang="en-US" altLang="en-US">
                <a:latin typeface="Arial" panose="020B0604020202020204" pitchFamily="34" charset="0"/>
              </a:rPr>
              <a:pPr algn="r" eaLnBrk="1">
                <a:spcBef>
                  <a:spcPct val="0"/>
                </a:spcBef>
              </a:pPr>
              <a:t>13</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a:extLst>
              <a:ext uri="{FF2B5EF4-FFF2-40B4-BE49-F238E27FC236}">
                <a16:creationId xmlns:a16="http://schemas.microsoft.com/office/drawing/2014/main" id="{58A7CBB6-3833-46CF-89E6-5E8330A897CB}"/>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910CB05C-BF98-4773-B233-B7512E38D44C}" type="slidenum">
              <a:rPr lang="en-US" altLang="en-US" sz="1400" smtClean="0"/>
              <a:pPr>
                <a:spcBef>
                  <a:spcPct val="0"/>
                </a:spcBef>
              </a:pPr>
              <a:t>14</a:t>
            </a:fld>
            <a:endParaRPr lang="en-US" altLang="en-US" sz="1400"/>
          </a:p>
        </p:txBody>
      </p:sp>
      <p:sp>
        <p:nvSpPr>
          <p:cNvPr id="29699" name="Rectangle 1">
            <a:extLst>
              <a:ext uri="{FF2B5EF4-FFF2-40B4-BE49-F238E27FC236}">
                <a16:creationId xmlns:a16="http://schemas.microsoft.com/office/drawing/2014/main" id="{E8BACF6E-8368-43E1-AB85-95204C6380C2}"/>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Text Box 2">
            <a:extLst>
              <a:ext uri="{FF2B5EF4-FFF2-40B4-BE49-F238E27FC236}">
                <a16:creationId xmlns:a16="http://schemas.microsoft.com/office/drawing/2014/main" id="{E3108FFB-C3F8-42AB-9BF5-A24887149147}"/>
              </a:ext>
            </a:extLst>
          </p:cNvPr>
          <p:cNvSpPr>
            <a:spLocks noChangeArrowheads="1"/>
          </p:cNvSpPr>
          <p:nvPr>
            <p:ph type="body" idx="1"/>
          </p:nvPr>
        </p:nvSpPr>
        <p:spPr>
          <a:xfrm>
            <a:off x="685800" y="4400550"/>
            <a:ext cx="5486400" cy="360045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284163" indent="-284163" algn="r" rtl="1" eaLnBrk="1">
              <a:spcBef>
                <a:spcPts val="600"/>
              </a:spcBef>
              <a:buFont typeface="Jameel Noori Nastaleeq"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تاریخ انسانی پاکیزہ ترین لوگوں پر تکلیف کا دور</a:t>
            </a:r>
            <a:r>
              <a:rPr lang="hi-IN" altLang="en-US" sz="1600">
                <a:latin typeface="Jameel Noori Nastaleeq" charset="0"/>
                <a:cs typeface="DejaVu Sans" charset="0"/>
              </a:rPr>
              <a:t> </a:t>
            </a:r>
            <a:endParaRPr lang="en-US" altLang="en-US" sz="1600">
              <a:latin typeface="Jameel Noori Nastaleeq" charset="0"/>
              <a:cs typeface="DejaVu Sans" charset="0"/>
            </a:endParaRPr>
          </a:p>
          <a:p>
            <a:pPr marL="284163" indent="-284163" algn="r" rtl="1" eaLnBrk="1">
              <a:spcBef>
                <a:spcPts val="600"/>
              </a:spcBef>
              <a:buFont typeface="Jameel Noori Nastaleeq"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altLang="en-US" sz="1600">
                <a:latin typeface="Jameel Noori Nastaleeq" charset="0"/>
                <a:cs typeface="Jameel Noori Nastaleeq" charset="0"/>
              </a:rPr>
              <a:t> </a:t>
            </a:r>
            <a:r>
              <a:rPr lang="ar-SA" altLang="en-US" sz="1600">
                <a:latin typeface="Jameel Noori Nastaleeq" charset="0"/>
                <a:cs typeface="Jameel Noori Nastaleeq" charset="0"/>
              </a:rPr>
              <a:t>منافقین کی کارستانی</a:t>
            </a:r>
            <a:r>
              <a:rPr lang="en-US" altLang="en-US" sz="1600">
                <a:latin typeface="Jameel Noori Nastaleeq" charset="0"/>
                <a:cs typeface="Jameel Noori Nastaleeq" charset="0"/>
              </a:rPr>
              <a:t> </a:t>
            </a:r>
          </a:p>
          <a:p>
            <a:pPr marL="284163" indent="-284163" algn="r" rtl="1" eaLnBrk="1">
              <a:spcBef>
                <a:spcPts val="600"/>
              </a:spcBef>
              <a:buFont typeface="Jameel Noori Nastaleeq"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altLang="en-US" sz="1600">
                <a:latin typeface="Jameel Noori Nastaleeq" charset="0"/>
                <a:cs typeface="Jameel Noori Nastaleeq" charset="0"/>
              </a:rPr>
              <a:t> </a:t>
            </a:r>
            <a:r>
              <a:rPr lang="ar-SA" altLang="en-US" sz="1600">
                <a:latin typeface="Jameel Noori Nastaleeq" charset="0"/>
                <a:cs typeface="Jameel Noori Nastaleeq" charset="0"/>
              </a:rPr>
              <a:t>کمزور مسلمانوں سے غلطی</a:t>
            </a:r>
            <a:r>
              <a:rPr lang="en-US" altLang="en-US" sz="1600">
                <a:latin typeface="Jameel Noori Nastaleeq" charset="0"/>
                <a:cs typeface="Jameel Noori Nastaleeq" charset="0"/>
              </a:rPr>
              <a:t> </a:t>
            </a:r>
          </a:p>
          <a:p>
            <a:pPr marL="284163" indent="-284163" algn="r" rtl="1" eaLnBrk="1">
              <a:spcBef>
                <a:spcPts val="600"/>
              </a:spcBef>
              <a:buFont typeface="Jameel Noori Nastaleeq" charset="0"/>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altLang="en-US" sz="1600">
                <a:latin typeface="Jameel Noori Nastaleeq" charset="0"/>
                <a:cs typeface="Jameel Noori Nastaleeq" charset="0"/>
              </a:rPr>
              <a:t> </a:t>
            </a:r>
            <a:r>
              <a:rPr lang="ar-SA" altLang="en-US" sz="1600">
                <a:latin typeface="Jameel Noori Nastaleeq" charset="0"/>
                <a:cs typeface="Jameel Noori Nastaleeq" charset="0"/>
              </a:rPr>
              <a:t>اسلامی سوسائٹی کی تربیت اور قانون سازی</a:t>
            </a:r>
            <a:r>
              <a:rPr lang="en-US" altLang="en-US" sz="1600">
                <a:latin typeface="Jameel Noori Nastaleeq" charset="0"/>
                <a:cs typeface="Jameel Noori Nastaleeq" charset="0"/>
              </a:rPr>
              <a:t> </a:t>
            </a:r>
          </a:p>
        </p:txBody>
      </p:sp>
      <p:sp>
        <p:nvSpPr>
          <p:cNvPr id="29701" name="AutoShape 3">
            <a:extLst>
              <a:ext uri="{FF2B5EF4-FFF2-40B4-BE49-F238E27FC236}">
                <a16:creationId xmlns:a16="http://schemas.microsoft.com/office/drawing/2014/main" id="{A4357F91-DB89-446C-80FC-317BEF85B190}"/>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E287E0B6-FF92-4A56-87DF-8B6F6BA77D83}" type="slidenum">
              <a:rPr lang="en-US" altLang="en-US">
                <a:latin typeface="Arial" panose="020B0604020202020204" pitchFamily="34" charset="0"/>
              </a:rPr>
              <a:pPr algn="r" eaLnBrk="1">
                <a:spcBef>
                  <a:spcPct val="0"/>
                </a:spcBef>
              </a:pPr>
              <a:t>14</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a:extLst>
              <a:ext uri="{FF2B5EF4-FFF2-40B4-BE49-F238E27FC236}">
                <a16:creationId xmlns:a16="http://schemas.microsoft.com/office/drawing/2014/main" id="{D8224BD6-7493-4D6D-823D-815B49AA3D7D}"/>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E3C6822C-83AD-418B-8731-B1647421CB29}" type="slidenum">
              <a:rPr lang="en-US" altLang="en-US" sz="1400" smtClean="0"/>
              <a:pPr>
                <a:spcBef>
                  <a:spcPct val="0"/>
                </a:spcBef>
              </a:pPr>
              <a:t>15</a:t>
            </a:fld>
            <a:endParaRPr lang="en-US" altLang="en-US" sz="1400"/>
          </a:p>
        </p:txBody>
      </p:sp>
      <p:sp>
        <p:nvSpPr>
          <p:cNvPr id="31747" name="Rectangle 1">
            <a:extLst>
              <a:ext uri="{FF2B5EF4-FFF2-40B4-BE49-F238E27FC236}">
                <a16:creationId xmlns:a16="http://schemas.microsoft.com/office/drawing/2014/main" id="{8B8DD8A1-C660-48EE-911A-AC81E0836B14}"/>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Text Box 2">
            <a:extLst>
              <a:ext uri="{FF2B5EF4-FFF2-40B4-BE49-F238E27FC236}">
                <a16:creationId xmlns:a16="http://schemas.microsoft.com/office/drawing/2014/main" id="{7D292B37-2821-4774-98AB-F7BEC9F59E43}"/>
              </a:ext>
            </a:extLst>
          </p:cNvPr>
          <p:cNvSpPr>
            <a:spLocks noChangeArrowheads="1"/>
          </p:cNvSpPr>
          <p:nvPr>
            <p:ph type="body" idx="1"/>
          </p:nvPr>
        </p:nvSpPr>
        <p:spPr>
          <a:xfrm>
            <a:off x="685800" y="4400550"/>
            <a:ext cx="5486400" cy="360045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اس حکم کا منشا یہ ہے کہ معاشرے میں لوگوں کی آشنائیوں اور ناجائز تعلقات کے چرچے قطعی طور پر بند کر دیے جائیں ، کیونکہ اس سے بے شمار برائیاں پھیلتی ہیں ، اور ان میں سب سے بڑی برائی یہ ہے کہ اس طرح غیر محسوس طریقے پر ایک عام زنا کارانہ ماحول بنتا چلا جاتا ہے۔ ایک شخص مزے لے لے کر کسی کے صحیح یا غلط گندے واقعات دوسروں کے سامنے بیان کرتا ہے۔ دوسرے اس میں نمک مرط لگا کر اور لوگوں تک انہیں پہنچاتے ہیں ، اور ساتھ ساتھ کچھ مزید لوگوں کے متعلق بھی اپنی معلومات یا بد گمانیاں بیان کر دیتے ہیں۔ اس طرح نہ صرف یہ کہ شہوانی جذبات کی ایک عام رو چل پڑتی ہے ، بلکہ برے میلانات رکھنے والے مردوں اور عورتوں کو یہ بھی معلوم ہو جاتا ہے کہ معاشرے میں کہاں کہاں ان کے لیے قسمت آزمائی کے مواقع موجود ہیں۔ شریعت اس چیز کا سد باب پہلے ہی قدم پر کر دینا چاہتی ہے۔ ایک طرف وہ حکم دیتی ہے کہ اگر کوئی زنا کرے اور شہادتوں سے اس کاجرم ثابت ہو جاۓ تو اس کو وہ انتہائی سزا دو جوق کسی جرم پر نہیں دی جاتی۔ اورع دوسری طرف وہ فیصلہ کرتی ہے کہ جو شخص کسی پر زنا کا الزام لگاۓ وہ یا تو شہادتوں سے اپنا الزام ثابت کرے ، ورنہ اس پر اسّی کوڑے برسا دو تاکہ آئندہ کبھی وہ اپنی زبان سے ایسی بات بلا ثبوت نکالنے کی جرأت نہ کرے۔ بالفرض اگر الزام لگانے والے نے کسی کو اپنی آنکھوں سے بھی بد کاری کرتے دیکھ لیا ہو تب بھی اسے خاموش رہنا چاہیے اور دوسروں تک اسے نہ پہنچانا چاہیے ، تاکہ گندگی جہاں ہے وہیں پڑی رہے ، آگے نہ پھیل سکے۔ البتہ اگر اس کے پاس گواہ موجود ہیں تو معاشرے میں بیہودہ چرچے کرنے کے بجاۓ معاملہ حکام کے پاس لے جاۓ اور عدالت میں ملزم کا جرم ثابت کر کے اسے سزا دلوا دے۔</a:t>
            </a:r>
            <a:r>
              <a:rPr lang="hi-IN" altLang="en-US" sz="1600">
                <a:latin typeface="Jameel Noori Nastaleeq" charset="0"/>
                <a:cs typeface="DejaVu Sans" charset="0"/>
              </a:rPr>
              <a:t> </a:t>
            </a:r>
            <a:endParaRPr lang="en-US" altLang="en-US" sz="1600">
              <a:latin typeface="Jameel Noori Nastaleeq" charset="0"/>
              <a:cs typeface="DejaVu Sans"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الفاظ یَرْمُوْنَ الْمُحْصَنٰتِ (الزام لگائیں پاک دامن عورتوں پر) سے یہ اشارہ بھی نکلتا ہے کہ مراد وہ الزام ہے جو پاک دامنی کے خلاف ہو۔ اس پر مزید یہ کہ الزام لگانے والوں سے اپنے الزام کے ثبوت میں چار گواہ لانے کا مطالبہ کیا گیا ہے جو پورے قانون اسلامی میں صرف زنا کا نصاب شہادت ہے۔ ان قرائن کی بنا پر تمام امت کے علماء کا اجماع ہے کہ اس آیت میں صرف الزام زنا کا حکم بیان ہوا ہے ، جس کے لیے علماء نے ’قَذْف‘‘ کی مستقل اصطلاح مقرر کر دی ہے</a:t>
            </a:r>
            <a:r>
              <a:rPr lang="hi-IN" altLang="en-US" sz="1600">
                <a:latin typeface="Jameel Noori Nastaleeq" charset="0"/>
                <a:cs typeface="DejaVu Sans" charset="0"/>
              </a:rPr>
              <a:t> </a:t>
            </a:r>
            <a:endParaRPr lang="en-US" altLang="en-US" sz="1600">
              <a:latin typeface="Jameel Noori Nastaleeq" charset="0"/>
              <a:cs typeface="DejaVu Sans"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عزتوں پر حملے ۔۔ جرم کا چرچا</a:t>
            </a:r>
            <a:endParaRPr lang="en-US" altLang="en-US" sz="1600">
              <a:latin typeface="Jameel Noori Nastaleeq" charset="0"/>
              <a:cs typeface="DejaVu Sans"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خاندان غیر محفوظ</a:t>
            </a:r>
            <a:endParaRPr lang="en-US" altLang="en-US" sz="1600">
              <a:latin typeface="Jameel Noori Nastaleeq" charset="0"/>
              <a:cs typeface="DejaVu Sans"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بے اطمینانی</a:t>
            </a:r>
            <a:r>
              <a:rPr lang="hi-IN" altLang="en-US" sz="1600">
                <a:latin typeface="Jameel Noori Nastaleeq" charset="0"/>
                <a:cs typeface="DejaVu Sans" charset="0"/>
              </a:rPr>
              <a:t> </a:t>
            </a:r>
            <a:endParaRPr lang="en-US" altLang="en-US" sz="1600">
              <a:latin typeface="Jameel Noori Nastaleeq" charset="0"/>
              <a:cs typeface="DejaVu Sans" charset="0"/>
            </a:endParaRPr>
          </a:p>
        </p:txBody>
      </p:sp>
      <p:sp>
        <p:nvSpPr>
          <p:cNvPr id="31749" name="AutoShape 3">
            <a:extLst>
              <a:ext uri="{FF2B5EF4-FFF2-40B4-BE49-F238E27FC236}">
                <a16:creationId xmlns:a16="http://schemas.microsoft.com/office/drawing/2014/main" id="{853942FE-6756-4F8B-A1EB-11A2865A55BA}"/>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44B6F850-38E0-4477-9497-22CA783B2873}" type="slidenum">
              <a:rPr lang="en-US" altLang="en-US">
                <a:latin typeface="Arial" panose="020B0604020202020204" pitchFamily="34" charset="0"/>
              </a:rPr>
              <a:pPr algn="r" eaLnBrk="1">
                <a:spcBef>
                  <a:spcPct val="0"/>
                </a:spcBef>
              </a:pPr>
              <a:t>15</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a:extLst>
              <a:ext uri="{FF2B5EF4-FFF2-40B4-BE49-F238E27FC236}">
                <a16:creationId xmlns:a16="http://schemas.microsoft.com/office/drawing/2014/main" id="{1AD14996-BDB9-4518-A2D3-3042B4FA0B04}"/>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4CC413DB-EAAF-4514-AFC7-15F14F4CB8F1}" type="slidenum">
              <a:rPr lang="en-US" altLang="en-US" sz="1400" smtClean="0"/>
              <a:pPr>
                <a:spcBef>
                  <a:spcPct val="0"/>
                </a:spcBef>
              </a:pPr>
              <a:t>16</a:t>
            </a:fld>
            <a:endParaRPr lang="en-US" altLang="en-US" sz="1400"/>
          </a:p>
        </p:txBody>
      </p:sp>
      <p:sp>
        <p:nvSpPr>
          <p:cNvPr id="33795" name="Rectangle 1">
            <a:extLst>
              <a:ext uri="{FF2B5EF4-FFF2-40B4-BE49-F238E27FC236}">
                <a16:creationId xmlns:a16="http://schemas.microsoft.com/office/drawing/2014/main" id="{4E2CCA27-DF84-4C2C-89DA-BC87D8D9CDE1}"/>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a:extLst>
              <a:ext uri="{FF2B5EF4-FFF2-40B4-BE49-F238E27FC236}">
                <a16:creationId xmlns:a16="http://schemas.microsoft.com/office/drawing/2014/main" id="{29BF4748-C4DB-4FD3-8E0C-6F6C88102E6B}"/>
              </a:ext>
            </a:extLst>
          </p:cNvPr>
          <p:cNvSpPr>
            <a:spLocks noChangeArrowheads="1"/>
          </p:cNvSpPr>
          <p:nvPr>
            <p:ph type="body" idx="1"/>
          </p:nvPr>
        </p:nvSpPr>
        <p:spPr>
          <a:xfrm>
            <a:off x="685800" y="440055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3797" name="AutoShape 3">
            <a:extLst>
              <a:ext uri="{FF2B5EF4-FFF2-40B4-BE49-F238E27FC236}">
                <a16:creationId xmlns:a16="http://schemas.microsoft.com/office/drawing/2014/main" id="{FBE5263A-2E06-450F-8D48-10D5BC6C3C73}"/>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0624CA9D-70BE-4477-803A-9839564AA654}" type="slidenum">
              <a:rPr lang="en-US" altLang="en-US">
                <a:latin typeface="Arial" panose="020B0604020202020204" pitchFamily="34" charset="0"/>
              </a:rPr>
              <a:pPr algn="r" eaLnBrk="1">
                <a:spcBef>
                  <a:spcPct val="0"/>
                </a:spcBef>
              </a:pPr>
              <a:t>16</a:t>
            </a:fld>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a:extLst>
              <a:ext uri="{FF2B5EF4-FFF2-40B4-BE49-F238E27FC236}">
                <a16:creationId xmlns:a16="http://schemas.microsoft.com/office/drawing/2014/main" id="{42512B2D-F2C6-4E6C-A509-8BA4FF02C24A}"/>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B25B764A-7C8F-4F6B-8BB0-8B52DF694EF4}" type="slidenum">
              <a:rPr lang="en-US" altLang="en-US" sz="1400" smtClean="0"/>
              <a:pPr>
                <a:spcBef>
                  <a:spcPct val="0"/>
                </a:spcBef>
              </a:pPr>
              <a:t>17</a:t>
            </a:fld>
            <a:endParaRPr lang="en-US" altLang="en-US" sz="1400"/>
          </a:p>
        </p:txBody>
      </p:sp>
      <p:sp>
        <p:nvSpPr>
          <p:cNvPr id="35843" name="Rectangle 1">
            <a:extLst>
              <a:ext uri="{FF2B5EF4-FFF2-40B4-BE49-F238E27FC236}">
                <a16:creationId xmlns:a16="http://schemas.microsoft.com/office/drawing/2014/main" id="{5234A9FB-BF70-437A-80E3-1022187F7137}"/>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2">
            <a:extLst>
              <a:ext uri="{FF2B5EF4-FFF2-40B4-BE49-F238E27FC236}">
                <a16:creationId xmlns:a16="http://schemas.microsoft.com/office/drawing/2014/main" id="{A3CF790D-B901-408F-BC2D-24767F0AE37B}"/>
              </a:ext>
            </a:extLst>
          </p:cNvPr>
          <p:cNvSpPr>
            <a:spLocks noChangeArrowheads="1"/>
          </p:cNvSpPr>
          <p:nvPr>
            <p:ph type="body" idx="1"/>
          </p:nvPr>
        </p:nvSpPr>
        <p:spPr>
          <a:xfrm>
            <a:off x="685800" y="440055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5845" name="AutoShape 3">
            <a:extLst>
              <a:ext uri="{FF2B5EF4-FFF2-40B4-BE49-F238E27FC236}">
                <a16:creationId xmlns:a16="http://schemas.microsoft.com/office/drawing/2014/main" id="{8A31C41F-8F83-4330-8BA0-77A15EA8AD24}"/>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C273BEA3-6DF2-4C7E-A90B-D6CD26DB7783}" type="slidenum">
              <a:rPr lang="en-US" altLang="en-US">
                <a:latin typeface="Arial" panose="020B0604020202020204" pitchFamily="34" charset="0"/>
              </a:rPr>
              <a:pPr algn="r" eaLnBrk="1">
                <a:spcBef>
                  <a:spcPct val="0"/>
                </a:spcBef>
              </a:pPr>
              <a:t>17</a:t>
            </a:fld>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a:extLst>
              <a:ext uri="{FF2B5EF4-FFF2-40B4-BE49-F238E27FC236}">
                <a16:creationId xmlns:a16="http://schemas.microsoft.com/office/drawing/2014/main" id="{0FA63E27-6902-43A3-8663-17F753793670}"/>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F5165DEB-31BF-4DA0-BFDD-5F4AFD47950F}" type="slidenum">
              <a:rPr lang="en-US" altLang="en-US" sz="1400" smtClean="0"/>
              <a:pPr>
                <a:spcBef>
                  <a:spcPct val="0"/>
                </a:spcBef>
              </a:pPr>
              <a:t>18</a:t>
            </a:fld>
            <a:endParaRPr lang="en-US" altLang="en-US" sz="1400"/>
          </a:p>
        </p:txBody>
      </p:sp>
      <p:sp>
        <p:nvSpPr>
          <p:cNvPr id="37891" name="Rectangle 1">
            <a:extLst>
              <a:ext uri="{FF2B5EF4-FFF2-40B4-BE49-F238E27FC236}">
                <a16:creationId xmlns:a16="http://schemas.microsoft.com/office/drawing/2014/main" id="{A1E872AA-42CD-4A96-86EE-71D347F87203}"/>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Rectangle 2">
            <a:extLst>
              <a:ext uri="{FF2B5EF4-FFF2-40B4-BE49-F238E27FC236}">
                <a16:creationId xmlns:a16="http://schemas.microsoft.com/office/drawing/2014/main" id="{02F3859B-751E-418D-B7BB-786C7A49F582}"/>
              </a:ext>
            </a:extLst>
          </p:cNvPr>
          <p:cNvSpPr>
            <a:spLocks noChangeArrowheads="1"/>
          </p:cNvSpPr>
          <p:nvPr>
            <p:ph type="body" idx="1"/>
          </p:nvPr>
        </p:nvSpPr>
        <p:spPr>
          <a:xfrm>
            <a:off x="685800" y="440055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37893" name="AutoShape 3">
            <a:extLst>
              <a:ext uri="{FF2B5EF4-FFF2-40B4-BE49-F238E27FC236}">
                <a16:creationId xmlns:a16="http://schemas.microsoft.com/office/drawing/2014/main" id="{39D052CC-03CC-46F2-8FBB-3D2E0241FCCB}"/>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5B875332-9A07-430B-83E9-DF839C513C32}" type="slidenum">
              <a:rPr lang="en-US" altLang="en-US">
                <a:latin typeface="Arial" panose="020B0604020202020204" pitchFamily="34" charset="0"/>
              </a:rPr>
              <a:pPr algn="r" eaLnBrk="1">
                <a:spcBef>
                  <a:spcPct val="0"/>
                </a:spcBef>
              </a:pPr>
              <a:t>18</a:t>
            </a:fld>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a:extLst>
              <a:ext uri="{FF2B5EF4-FFF2-40B4-BE49-F238E27FC236}">
                <a16:creationId xmlns:a16="http://schemas.microsoft.com/office/drawing/2014/main" id="{0A0011DD-6167-44DA-AE06-AD75322E04D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B658013C-98AD-4A5B-9B34-72532DEB2CD0}" type="slidenum">
              <a:rPr lang="en-US" altLang="en-US" sz="1400" smtClean="0"/>
              <a:pPr>
                <a:spcBef>
                  <a:spcPct val="0"/>
                </a:spcBef>
              </a:pPr>
              <a:t>19</a:t>
            </a:fld>
            <a:endParaRPr lang="en-US" altLang="en-US" sz="1400"/>
          </a:p>
        </p:txBody>
      </p:sp>
      <p:sp>
        <p:nvSpPr>
          <p:cNvPr id="39939" name="Rectangle 1">
            <a:extLst>
              <a:ext uri="{FF2B5EF4-FFF2-40B4-BE49-F238E27FC236}">
                <a16:creationId xmlns:a16="http://schemas.microsoft.com/office/drawing/2014/main" id="{460E1918-528E-4FFA-9BDB-EB975EBF39DE}"/>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Text Box 2">
            <a:extLst>
              <a:ext uri="{FF2B5EF4-FFF2-40B4-BE49-F238E27FC236}">
                <a16:creationId xmlns:a16="http://schemas.microsoft.com/office/drawing/2014/main" id="{92B60BFB-702C-4ED1-BC21-BCD3A0696716}"/>
              </a:ext>
            </a:extLst>
          </p:cNvPr>
          <p:cNvSpPr>
            <a:spLocks noChangeArrowheads="1"/>
          </p:cNvSpPr>
          <p:nvPr>
            <p:ph type="body" idx="1"/>
          </p:nvPr>
        </p:nvSpPr>
        <p:spPr>
          <a:xfrm>
            <a:off x="685800" y="4400550"/>
            <a:ext cx="5486400" cy="360045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شوہر اگر بیوی پر الزام لگائے تو دونوں کو  قسمیں کھانی ہوں گی کیونکہ یہ معاملہ ایسا ہے کہ شوہر</a:t>
            </a:r>
            <a:r>
              <a:rPr lang="hi-IN" altLang="en-US" sz="1600">
                <a:latin typeface="Jameel Noori Nastaleeq" charset="0"/>
                <a:cs typeface="DejaVu Sans" charset="0"/>
              </a:rPr>
              <a:t> </a:t>
            </a:r>
            <a:r>
              <a:rPr lang="en-US" altLang="en-US" sz="1600">
                <a:latin typeface="Jameel Noori Nastaleeq" charset="0"/>
                <a:cs typeface="Jameel Noori Nastaleeq" charset="0"/>
              </a:rPr>
              <a:t>4 </a:t>
            </a:r>
            <a:r>
              <a:rPr lang="ar-SA" altLang="en-US" sz="1600">
                <a:latin typeface="Jameel Noori Nastaleeq" charset="0"/>
                <a:cs typeface="Jameel Noori Nastaleeq" charset="0"/>
              </a:rPr>
              <a:t>گواہوں کا ثبوت نا پیش کر سکے تو وہ  مجبو ہو کر رہ جائے گا اس لئے اسے قسم کھا کر اپنی بات ثابت کرنی ہو گی</a:t>
            </a:r>
            <a:r>
              <a:rPr lang="en-US" altLang="en-US" sz="1600">
                <a:latin typeface="Jameel Noori Nastaleeq" charset="0"/>
                <a:cs typeface="Jameel Noori Nastaleeq" charset="0"/>
              </a:rPr>
              <a:t> </a:t>
            </a:r>
          </a:p>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altLang="en-US" sz="1600">
              <a:latin typeface="Calibri" panose="020F0502020204030204" pitchFamily="34" charset="0"/>
              <a:cs typeface="Jameel Noori Nastaleeq"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altLang="en-US" sz="1600">
              <a:latin typeface="Calibri" panose="020F0502020204030204" pitchFamily="34" charset="0"/>
              <a:cs typeface="Jameel Noori Nastaleeq" charset="0"/>
            </a:endParaRPr>
          </a:p>
        </p:txBody>
      </p:sp>
      <p:sp>
        <p:nvSpPr>
          <p:cNvPr id="39941" name="AutoShape 3">
            <a:extLst>
              <a:ext uri="{FF2B5EF4-FFF2-40B4-BE49-F238E27FC236}">
                <a16:creationId xmlns:a16="http://schemas.microsoft.com/office/drawing/2014/main" id="{066175B5-EE67-4C05-945F-8DED3008431A}"/>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15EF5862-7223-4025-BF4A-9B9D31BCB4E2}" type="slidenum">
              <a:rPr lang="en-US" altLang="en-US">
                <a:latin typeface="Arial" panose="020B0604020202020204" pitchFamily="34" charset="0"/>
              </a:rPr>
              <a:pPr algn="r" eaLnBrk="1">
                <a:spcBef>
                  <a:spcPct val="0"/>
                </a:spcBef>
              </a:pPr>
              <a:t>19</a:t>
            </a:fld>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a:extLst>
              <a:ext uri="{FF2B5EF4-FFF2-40B4-BE49-F238E27FC236}">
                <a16:creationId xmlns:a16="http://schemas.microsoft.com/office/drawing/2014/main" id="{357C9FB3-08D9-45F5-B791-851EB1E1267B}"/>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C946F91A-87EF-433D-9F42-A28F94BD2B73}" type="slidenum">
              <a:rPr lang="en-US" altLang="en-US" sz="1400" smtClean="0"/>
              <a:pPr>
                <a:spcBef>
                  <a:spcPct val="0"/>
                </a:spcBef>
              </a:pPr>
              <a:t>20</a:t>
            </a:fld>
            <a:endParaRPr lang="en-US" altLang="en-US" sz="1400"/>
          </a:p>
        </p:txBody>
      </p:sp>
      <p:sp>
        <p:nvSpPr>
          <p:cNvPr id="41987" name="Rectangle 1">
            <a:extLst>
              <a:ext uri="{FF2B5EF4-FFF2-40B4-BE49-F238E27FC236}">
                <a16:creationId xmlns:a16="http://schemas.microsoft.com/office/drawing/2014/main" id="{27D4C4AD-CE60-4528-B7E7-1D1C9BE0FC07}"/>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a:extLst>
              <a:ext uri="{FF2B5EF4-FFF2-40B4-BE49-F238E27FC236}">
                <a16:creationId xmlns:a16="http://schemas.microsoft.com/office/drawing/2014/main" id="{1EFE942A-7D9C-455D-873F-9AC1428114F4}"/>
              </a:ext>
            </a:extLst>
          </p:cNvPr>
          <p:cNvSpPr>
            <a:spLocks noChangeArrowheads="1"/>
          </p:cNvSpPr>
          <p:nvPr>
            <p:ph type="body" idx="1"/>
          </p:nvPr>
        </p:nvSpPr>
        <p:spPr>
          <a:xfrm>
            <a:off x="685800" y="440055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41989" name="AutoShape 3">
            <a:extLst>
              <a:ext uri="{FF2B5EF4-FFF2-40B4-BE49-F238E27FC236}">
                <a16:creationId xmlns:a16="http://schemas.microsoft.com/office/drawing/2014/main" id="{A0E2C4A6-D988-492D-BE67-A52C83F48DAA}"/>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52D97FBE-1ED3-48E2-995E-EEC42E5BA8D6}" type="slidenum">
              <a:rPr lang="en-US" altLang="en-US">
                <a:latin typeface="Arial" panose="020B0604020202020204" pitchFamily="34" charset="0"/>
              </a:rPr>
              <a:pPr algn="r" eaLnBrk="1">
                <a:spcBef>
                  <a:spcPct val="0"/>
                </a:spcBef>
              </a:pPr>
              <a:t>20</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6">
            <a:extLst>
              <a:ext uri="{FF2B5EF4-FFF2-40B4-BE49-F238E27FC236}">
                <a16:creationId xmlns:a16="http://schemas.microsoft.com/office/drawing/2014/main" id="{82E9E09B-BA65-4087-A0EA-E9D6FD10DF8C}"/>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60ABB268-77C8-488F-BBF5-9A7D6166A737}" type="slidenum">
              <a:rPr lang="en-US" altLang="en-US" sz="1400" smtClean="0"/>
              <a:pPr>
                <a:spcBef>
                  <a:spcPct val="0"/>
                </a:spcBef>
              </a:pPr>
              <a:t>3</a:t>
            </a:fld>
            <a:endParaRPr lang="en-US" altLang="en-US" sz="1400"/>
          </a:p>
        </p:txBody>
      </p:sp>
      <p:sp>
        <p:nvSpPr>
          <p:cNvPr id="7171" name="Rectangle 1">
            <a:extLst>
              <a:ext uri="{FF2B5EF4-FFF2-40B4-BE49-F238E27FC236}">
                <a16:creationId xmlns:a16="http://schemas.microsoft.com/office/drawing/2014/main" id="{93C0ED46-5567-4FD1-85A7-44B34952B93B}"/>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a:extLst>
              <a:ext uri="{FF2B5EF4-FFF2-40B4-BE49-F238E27FC236}">
                <a16:creationId xmlns:a16="http://schemas.microsoft.com/office/drawing/2014/main" id="{72D44407-0115-48A6-AADD-E38E3358EDAF}"/>
              </a:ext>
            </a:extLst>
          </p:cNvPr>
          <p:cNvSpPr>
            <a:spLocks noChangeArrowheads="1"/>
          </p:cNvSpPr>
          <p:nvPr>
            <p:ph type="body" idx="1"/>
          </p:nvPr>
        </p:nvSpPr>
        <p:spPr>
          <a:xfrm>
            <a:off x="685800" y="440055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7173" name="AutoShape 3">
            <a:extLst>
              <a:ext uri="{FF2B5EF4-FFF2-40B4-BE49-F238E27FC236}">
                <a16:creationId xmlns:a16="http://schemas.microsoft.com/office/drawing/2014/main" id="{5D0285B4-C565-473E-AB8A-E54D1417F289}"/>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D53150DC-D724-4EC3-977D-44AB67F61667}" type="slidenum">
              <a:rPr lang="en-US" altLang="en-US">
                <a:latin typeface="Arial" panose="020B0604020202020204" pitchFamily="34" charset="0"/>
              </a:rPr>
              <a:pPr algn="r" eaLnBrk="1">
                <a:spcBef>
                  <a:spcPct val="0"/>
                </a:spcBef>
              </a:pPr>
              <a:t>3</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a:extLst>
              <a:ext uri="{FF2B5EF4-FFF2-40B4-BE49-F238E27FC236}">
                <a16:creationId xmlns:a16="http://schemas.microsoft.com/office/drawing/2014/main" id="{8DBCC594-4766-41B7-BA75-C5F7687B063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9CE52543-E732-4853-A618-F24ABE568F0E}" type="slidenum">
              <a:rPr lang="en-US" altLang="en-US" sz="1400" smtClean="0"/>
              <a:pPr>
                <a:spcBef>
                  <a:spcPct val="0"/>
                </a:spcBef>
              </a:pPr>
              <a:t>21</a:t>
            </a:fld>
            <a:endParaRPr lang="en-US" altLang="en-US" sz="1400"/>
          </a:p>
        </p:txBody>
      </p:sp>
      <p:sp>
        <p:nvSpPr>
          <p:cNvPr id="44035" name="Rectangle 1">
            <a:extLst>
              <a:ext uri="{FF2B5EF4-FFF2-40B4-BE49-F238E27FC236}">
                <a16:creationId xmlns:a16="http://schemas.microsoft.com/office/drawing/2014/main" id="{3C4CE441-D25D-4EAA-BB18-C80DFCB3A004}"/>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Rectangle 2">
            <a:extLst>
              <a:ext uri="{FF2B5EF4-FFF2-40B4-BE49-F238E27FC236}">
                <a16:creationId xmlns:a16="http://schemas.microsoft.com/office/drawing/2014/main" id="{1C1D6140-78AB-4888-B160-F02D21172391}"/>
              </a:ext>
            </a:extLst>
          </p:cNvPr>
          <p:cNvSpPr>
            <a:spLocks noChangeArrowheads="1"/>
          </p:cNvSpPr>
          <p:nvPr>
            <p:ph type="body" idx="1"/>
          </p:nvPr>
        </p:nvSpPr>
        <p:spPr>
          <a:xfrm>
            <a:off x="685800" y="440055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44037" name="AutoShape 3">
            <a:extLst>
              <a:ext uri="{FF2B5EF4-FFF2-40B4-BE49-F238E27FC236}">
                <a16:creationId xmlns:a16="http://schemas.microsoft.com/office/drawing/2014/main" id="{22CA7F97-6C81-44F2-BF17-4458EA455F2B}"/>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3AF7679F-1DCA-403A-BB1A-AEF9C8C728BF}" type="slidenum">
              <a:rPr lang="en-US" altLang="en-US">
                <a:latin typeface="Arial" panose="020B0604020202020204" pitchFamily="34" charset="0"/>
              </a:rPr>
              <a:pPr algn="r" eaLnBrk="1">
                <a:spcBef>
                  <a:spcPct val="0"/>
                </a:spcBef>
              </a:pPr>
              <a:t>21</a:t>
            </a:fld>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a:extLst>
              <a:ext uri="{FF2B5EF4-FFF2-40B4-BE49-F238E27FC236}">
                <a16:creationId xmlns:a16="http://schemas.microsoft.com/office/drawing/2014/main" id="{02A42FCF-7472-49E8-8BF7-D3E272FCCB4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F4F0776B-F564-40B2-8902-7DF72925F7F4}" type="slidenum">
              <a:rPr lang="en-US" altLang="en-US" sz="1400" smtClean="0"/>
              <a:pPr>
                <a:spcBef>
                  <a:spcPct val="0"/>
                </a:spcBef>
              </a:pPr>
              <a:t>22</a:t>
            </a:fld>
            <a:endParaRPr lang="en-US" altLang="en-US" sz="1400"/>
          </a:p>
        </p:txBody>
      </p:sp>
      <p:sp>
        <p:nvSpPr>
          <p:cNvPr id="46083" name="Rectangle 1">
            <a:extLst>
              <a:ext uri="{FF2B5EF4-FFF2-40B4-BE49-F238E27FC236}">
                <a16:creationId xmlns:a16="http://schemas.microsoft.com/office/drawing/2014/main" id="{829AD3EA-181B-45B0-90B4-2022C8A63214}"/>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Rectangle 2">
            <a:extLst>
              <a:ext uri="{FF2B5EF4-FFF2-40B4-BE49-F238E27FC236}">
                <a16:creationId xmlns:a16="http://schemas.microsoft.com/office/drawing/2014/main" id="{980344BF-B138-4821-9D67-DF81D2217D27}"/>
              </a:ext>
            </a:extLst>
          </p:cNvPr>
          <p:cNvSpPr>
            <a:spLocks noChangeArrowheads="1"/>
          </p:cNvSpPr>
          <p:nvPr>
            <p:ph type="body" idx="1"/>
          </p:nvPr>
        </p:nvSpPr>
        <p:spPr>
          <a:xfrm>
            <a:off x="685800" y="440055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46085" name="AutoShape 3">
            <a:extLst>
              <a:ext uri="{FF2B5EF4-FFF2-40B4-BE49-F238E27FC236}">
                <a16:creationId xmlns:a16="http://schemas.microsoft.com/office/drawing/2014/main" id="{93611853-BD70-4519-802A-ED44D3BA77E0}"/>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6FB62589-15D9-4663-9FC0-94B20D854420}" type="slidenum">
              <a:rPr lang="en-US" altLang="en-US">
                <a:latin typeface="Arial" panose="020B0604020202020204" pitchFamily="34" charset="0"/>
              </a:rPr>
              <a:pPr algn="r" eaLnBrk="1">
                <a:spcBef>
                  <a:spcPct val="0"/>
                </a:spcBef>
              </a:pPr>
              <a:t>22</a:t>
            </a:fld>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6">
            <a:extLst>
              <a:ext uri="{FF2B5EF4-FFF2-40B4-BE49-F238E27FC236}">
                <a16:creationId xmlns:a16="http://schemas.microsoft.com/office/drawing/2014/main" id="{646839FB-4E97-478D-B7A6-4ACF9BF63313}"/>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D4395565-361D-4968-817A-4CD0CC231F28}" type="slidenum">
              <a:rPr lang="en-US" altLang="en-US" sz="1400" smtClean="0"/>
              <a:pPr>
                <a:spcBef>
                  <a:spcPct val="0"/>
                </a:spcBef>
              </a:pPr>
              <a:t>23</a:t>
            </a:fld>
            <a:endParaRPr lang="en-US" altLang="en-US" sz="1400"/>
          </a:p>
        </p:txBody>
      </p:sp>
      <p:sp>
        <p:nvSpPr>
          <p:cNvPr id="48131" name="Rectangle 1">
            <a:extLst>
              <a:ext uri="{FF2B5EF4-FFF2-40B4-BE49-F238E27FC236}">
                <a16:creationId xmlns:a16="http://schemas.microsoft.com/office/drawing/2014/main" id="{5C9C7109-A453-4D22-9EEE-FF2387E59532}"/>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2" name="Text Box 2">
            <a:extLst>
              <a:ext uri="{FF2B5EF4-FFF2-40B4-BE49-F238E27FC236}">
                <a16:creationId xmlns:a16="http://schemas.microsoft.com/office/drawing/2014/main" id="{1368030D-297F-4279-A5C9-0B2FECDA6A74}"/>
              </a:ext>
            </a:extLst>
          </p:cNvPr>
          <p:cNvSpPr>
            <a:spLocks noChangeArrowheads="1"/>
          </p:cNvSpPr>
          <p:nvPr>
            <p:ph type="body" idx="1"/>
          </p:nvPr>
        </p:nvSpPr>
        <p:spPr>
          <a:xfrm>
            <a:off x="685800" y="4400550"/>
            <a:ext cx="5486400" cy="360045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جو لوگ یہ چاہتے ہیں ایمان لانے والے گروہ میں فحش پھیلے وہ دراصل اسلامی معاشرے کے دشمن ہیں اور معاشرے کی تباہی بربادی چاہتے ہیں کیونکہ فحاشی پر مبنی معاشرہ نا پر سکون ہو سکتا ہے اور نہ لوگوں کو تحفظ فراہم کر سکتا ہے ۔</a:t>
            </a:r>
            <a:r>
              <a:rPr lang="hi-IN" altLang="en-US" sz="1600">
                <a:latin typeface="Jameel Noori Nastaleeq" charset="0"/>
                <a:cs typeface="DejaVu Sans" charset="0"/>
              </a:rPr>
              <a:t> </a:t>
            </a:r>
            <a:endParaRPr lang="en-US" altLang="en-US" sz="1600">
              <a:latin typeface="Jameel Noori Nastaleeq" charset="0"/>
              <a:cs typeface="DejaVu Sans"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بے پردگی و بے حیائی نہ صرف نفسانی خواہشات اور جنسی جذبات کر بھڑکانے کا باعث بنتی ہے بلکہ جرائم کو دعوت دینے کے مترادف ہے ۔دن بدن بڑھتی ہوئی بے حیائی اور بے حجابی گھر اجاڑ رہی ہے ،عورتوں کی عزت اور عصمت پر حملے ہو رہے ہیں ۔۔ مردوں کے ایمان ختم ہو رہے ہیں اور وہ نفسیاتی مریض بن رہے ہیں اور بعض اوقات تشدد کے راستے پر جا رہے ہیں</a:t>
            </a:r>
            <a:endParaRPr lang="en-US" altLang="en-US" sz="1600">
              <a:latin typeface="Jameel Noori Nastaleeq" charset="0"/>
              <a:cs typeface="DejaVu Sans"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ہمارے معاشرے میں سوشل میڈیا کا استعمال مثبت سے زیادہ منفی ہےسوشل میڈیا کی بے لگام آزادی نوجوانوں کو تباہی کی طرف لے جا رہی ہے نوجوانوں کی مادر پدر  آزادی ،جنسی لطائف</a:t>
            </a:r>
            <a:r>
              <a:rPr lang="en-US" altLang="en-US" sz="1600">
                <a:latin typeface="Jameel Noori Nastaleeq" charset="0"/>
                <a:cs typeface="Jameel Noori Nastaleeq" charset="0"/>
              </a:rPr>
              <a:t>،</a:t>
            </a:r>
            <a:endParaRPr lang="en-US" altLang="en-US" sz="1600">
              <a:latin typeface="Jameel Noori Nastaleeq" charset="0"/>
              <a:cs typeface="DejaVu Sans"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لایعنی تفریح ،فیشن ملبوسات کے نام پر بے ہودگی کا پرچار ،سیلفی کا بڑھتا رجحان ،خود نمائی ،وقت کا ضیاع معاشرے کو بے سکونی میں مبتلا کر رہا ہے۔</a:t>
            </a:r>
            <a:r>
              <a:rPr lang="hi-IN" altLang="en-US" sz="1600">
                <a:latin typeface="Jameel Noori Nastaleeq" charset="0"/>
                <a:cs typeface="DejaVu Sans" charset="0"/>
              </a:rPr>
              <a:t> </a:t>
            </a:r>
            <a:endParaRPr lang="en-US" altLang="en-US" sz="1600">
              <a:latin typeface="Jameel Noori Nastaleeq" charset="0"/>
              <a:cs typeface="DejaVu Sans" charset="0"/>
            </a:endParaRPr>
          </a:p>
        </p:txBody>
      </p:sp>
      <p:sp>
        <p:nvSpPr>
          <p:cNvPr id="48133" name="AutoShape 3">
            <a:extLst>
              <a:ext uri="{FF2B5EF4-FFF2-40B4-BE49-F238E27FC236}">
                <a16:creationId xmlns:a16="http://schemas.microsoft.com/office/drawing/2014/main" id="{53BBD797-B856-4117-8624-79A0E34414CE}"/>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04168522-5045-43FD-9E7F-D5D5F1F8CF09}" type="slidenum">
              <a:rPr lang="en-US" altLang="en-US">
                <a:latin typeface="Arial" panose="020B0604020202020204" pitchFamily="34" charset="0"/>
              </a:rPr>
              <a:pPr algn="r" eaLnBrk="1">
                <a:spcBef>
                  <a:spcPct val="0"/>
                </a:spcBef>
              </a:pPr>
              <a:t>23</a:t>
            </a:fld>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a:extLst>
              <a:ext uri="{FF2B5EF4-FFF2-40B4-BE49-F238E27FC236}">
                <a16:creationId xmlns:a16="http://schemas.microsoft.com/office/drawing/2014/main" id="{412DCAEC-EA5A-4407-A2F6-E2FD491B6F8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F8706EF2-C86D-4014-9977-7EAB1F7D70B2}" type="slidenum">
              <a:rPr lang="en-US" altLang="en-US" sz="1400" smtClean="0"/>
              <a:pPr>
                <a:spcBef>
                  <a:spcPct val="0"/>
                </a:spcBef>
              </a:pPr>
              <a:t>24</a:t>
            </a:fld>
            <a:endParaRPr lang="en-US" altLang="en-US" sz="1400"/>
          </a:p>
        </p:txBody>
      </p:sp>
      <p:sp>
        <p:nvSpPr>
          <p:cNvPr id="50179" name="Rectangle 1">
            <a:extLst>
              <a:ext uri="{FF2B5EF4-FFF2-40B4-BE49-F238E27FC236}">
                <a16:creationId xmlns:a16="http://schemas.microsoft.com/office/drawing/2014/main" id="{058DF204-41FD-4550-B009-2AF96E2CA909}"/>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0" name="Text Box 2">
            <a:extLst>
              <a:ext uri="{FF2B5EF4-FFF2-40B4-BE49-F238E27FC236}">
                <a16:creationId xmlns:a16="http://schemas.microsoft.com/office/drawing/2014/main" id="{E60D6B8F-1235-413A-84AA-644DD98B049C}"/>
              </a:ext>
            </a:extLst>
          </p:cNvPr>
          <p:cNvSpPr>
            <a:spLocks noChangeArrowheads="1"/>
          </p:cNvSpPr>
          <p:nvPr>
            <p:ph type="body" idx="1"/>
          </p:nvPr>
        </p:nvSpPr>
        <p:spPr>
          <a:xfrm>
            <a:off x="685800" y="4400550"/>
            <a:ext cx="5486400" cy="360045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انسان جس کے نقش قدم پر چلتا ہے (یعنی جس کو رول ماڈل بناتا ہے ) جس کے بتائے ہوئے طریقے پر چلتا ہے اس ہی کی منزل پر پہنچتا ہے اور ویسے ہی انجام سے دوچار ہوتا ہے ۔</a:t>
            </a:r>
            <a:endParaRPr lang="en-US" altLang="en-US" sz="1600">
              <a:latin typeface="Jameel Noori Nastaleeq" charset="0"/>
              <a:cs typeface="DejaVu Sans"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مسلمانوں کےلئے رول ماڈل نبی کریم ﷺ کی ذات ہے  اور ان کے بعد صحابہ کرام رضوان اللہ اجمعین  ہیں جس طرح انہوں نے اپنے رب کی ایات کو سن اپنے اندر تبدیلی پیدا کی ،اپنے معاشرے کو پاکیزہ بنایا تو  اس کے  نتیجے میں ایک پاکیزہ زندگی میسر آئی اور انہیں دنیا اور آخرت میں اللہ کی رضا اور فلاح نصیب ہوئی ۔</a:t>
            </a:r>
            <a:r>
              <a:rPr lang="hi-IN" altLang="en-US" sz="1600">
                <a:latin typeface="Jameel Noori Nastaleeq" charset="0"/>
                <a:cs typeface="DejaVu Sans" charset="0"/>
              </a:rPr>
              <a:t> </a:t>
            </a:r>
            <a:endParaRPr lang="en-US" altLang="en-US" sz="1600">
              <a:latin typeface="Jameel Noori Nastaleeq" charset="0"/>
              <a:cs typeface="DejaVu Sans" charset="0"/>
            </a:endParaRPr>
          </a:p>
        </p:txBody>
      </p:sp>
      <p:sp>
        <p:nvSpPr>
          <p:cNvPr id="50181" name="AutoShape 3">
            <a:extLst>
              <a:ext uri="{FF2B5EF4-FFF2-40B4-BE49-F238E27FC236}">
                <a16:creationId xmlns:a16="http://schemas.microsoft.com/office/drawing/2014/main" id="{DA264A0A-DE39-4888-93CB-BDCC07BB8296}"/>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EA675EE1-8A8E-4162-BDCE-DD7B353056D9}" type="slidenum">
              <a:rPr lang="en-US" altLang="en-US">
                <a:latin typeface="Arial" panose="020B0604020202020204" pitchFamily="34" charset="0"/>
              </a:rPr>
              <a:pPr algn="r" eaLnBrk="1">
                <a:spcBef>
                  <a:spcPct val="0"/>
                </a:spcBef>
              </a:pPr>
              <a:t>24</a:t>
            </a:fld>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6">
            <a:extLst>
              <a:ext uri="{FF2B5EF4-FFF2-40B4-BE49-F238E27FC236}">
                <a16:creationId xmlns:a16="http://schemas.microsoft.com/office/drawing/2014/main" id="{6006B50C-BE74-4B91-95DB-A29FCD6697E1}"/>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C9F8B2FC-018D-4224-ACFA-FF41DA6CFAD2}" type="slidenum">
              <a:rPr lang="en-US" altLang="en-US" sz="1400" smtClean="0"/>
              <a:pPr>
                <a:spcBef>
                  <a:spcPct val="0"/>
                </a:spcBef>
              </a:pPr>
              <a:t>25</a:t>
            </a:fld>
            <a:endParaRPr lang="en-US" altLang="en-US" sz="1400"/>
          </a:p>
        </p:txBody>
      </p:sp>
      <p:sp>
        <p:nvSpPr>
          <p:cNvPr id="52227" name="Rectangle 1">
            <a:extLst>
              <a:ext uri="{FF2B5EF4-FFF2-40B4-BE49-F238E27FC236}">
                <a16:creationId xmlns:a16="http://schemas.microsoft.com/office/drawing/2014/main" id="{FC3AA205-F885-42B6-B3D0-FAFF58490FBB}"/>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8" name="Text Box 2">
            <a:extLst>
              <a:ext uri="{FF2B5EF4-FFF2-40B4-BE49-F238E27FC236}">
                <a16:creationId xmlns:a16="http://schemas.microsoft.com/office/drawing/2014/main" id="{317103A0-38FE-4382-A25B-87168E758344}"/>
              </a:ext>
            </a:extLst>
          </p:cNvPr>
          <p:cNvSpPr>
            <a:spLocks noChangeArrowheads="1"/>
          </p:cNvSpPr>
          <p:nvPr>
            <p:ph type="body" idx="1"/>
          </p:nvPr>
        </p:nvSpPr>
        <p:spPr>
          <a:xfrm>
            <a:off x="685800" y="4400550"/>
            <a:ext cx="5486400" cy="360045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بیہودہ اور شرمناک افعال</a:t>
            </a:r>
            <a:r>
              <a:rPr lang="hi-IN" altLang="en-US" sz="1600">
                <a:latin typeface="Jameel Noori Nastaleeq" charset="0"/>
                <a:cs typeface="DejaVu Sans" charset="0"/>
              </a:rPr>
              <a:t> </a:t>
            </a:r>
            <a:r>
              <a:rPr lang="en-US" altLang="en-US" sz="1600">
                <a:latin typeface="Jameel Noori Nastaleeq" charset="0"/>
                <a:cs typeface="Jameel Noori Nastaleeq" charset="0"/>
              </a:rPr>
              <a:t>Obscene activities ) ) </a:t>
            </a:r>
            <a:r>
              <a:rPr lang="ar-SA" altLang="en-US" sz="1600">
                <a:latin typeface="Jameel Noori Nastaleeq" charset="0"/>
                <a:cs typeface="Jameel Noori Nastaleeq" charset="0"/>
              </a:rPr>
              <a:t>سے مراد وہ برائیاں ہیں</a:t>
            </a:r>
            <a:r>
              <a:rPr lang="en-US" altLang="en-US" sz="1600">
                <a:latin typeface="Jameel Noori Nastaleeq" charset="0"/>
                <a:cs typeface="Jameel Noori Nastaleeq" charset="0"/>
              </a:rPr>
              <a:t> </a:t>
            </a:r>
            <a:r>
              <a:rPr lang="ar-SA" altLang="en-US" sz="1600" b="1">
                <a:latin typeface="Jameel Noori Nastaleeq" charset="0"/>
                <a:cs typeface="Jameel Noori Nastaleeq" charset="0"/>
              </a:rPr>
              <a:t>ہر وہ بُرائی </a:t>
            </a:r>
            <a:r>
              <a:rPr lang="ar-SA" altLang="en-US" sz="1600">
                <a:latin typeface="Jameel Noori Nastaleeq" charset="0"/>
                <a:cs typeface="Jameel Noori Nastaleeq" charset="0"/>
              </a:rPr>
              <a:t>جسے انسان با لعموم بُرا جانتے ہیں ،ہمیشہ سے بُرا کہتے رہے ہیں</a:t>
            </a:r>
            <a:endParaRPr lang="en-US" altLang="en-US" sz="1600">
              <a:latin typeface="Jameel Noori Nastaleeq" charset="0"/>
              <a:cs typeface="DejaVu Sans"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عورت اور مرد کے غیر قانونی تعلقات / چوری چھپے دوستیاں</a:t>
            </a:r>
            <a:endParaRPr lang="en-US" altLang="en-US" sz="1600">
              <a:latin typeface="Jameel Noori Nastaleeq" charset="0"/>
              <a:cs typeface="DejaVu Sans"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بے حیائی پر مبنی گفتگو اور افعال</a:t>
            </a:r>
            <a:r>
              <a:rPr lang="hi-IN" altLang="en-US" sz="1600">
                <a:latin typeface="Jameel Noori Nastaleeq" charset="0"/>
                <a:cs typeface="DejaVu Sans" charset="0"/>
              </a:rPr>
              <a:t> </a:t>
            </a:r>
            <a:endParaRPr lang="en-US" altLang="en-US" sz="1600">
              <a:latin typeface="Jameel Noori Nastaleeq" charset="0"/>
              <a:cs typeface="DejaVu Sans"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اگلی سلائیڈ سے ان باتوں کی وضاحت ہو رہی ہے</a:t>
            </a:r>
            <a:r>
              <a:rPr lang="hi-IN" altLang="en-US" sz="1600">
                <a:latin typeface="Jameel Noori Nastaleeq" charset="0"/>
                <a:cs typeface="DejaVu Sans" charset="0"/>
              </a:rPr>
              <a:t> </a:t>
            </a:r>
            <a:endParaRPr lang="en-US" altLang="en-US" sz="1600">
              <a:latin typeface="Jameel Noori Nastaleeq" charset="0"/>
              <a:cs typeface="DejaVu Sans"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قرآن میں بھیک مانگنےاور کنجوسی  کو بھی فحش کہا گیا ہے</a:t>
            </a:r>
            <a:r>
              <a:rPr lang="hi-IN" altLang="en-US" sz="1600">
                <a:latin typeface="Jameel Noori Nastaleeq" charset="0"/>
                <a:cs typeface="DejaVu Sans" charset="0"/>
              </a:rPr>
              <a:t>  </a:t>
            </a:r>
            <a:endParaRPr lang="en-US" altLang="en-US" sz="1600">
              <a:latin typeface="Jameel Noori Nastaleeq" charset="0"/>
              <a:cs typeface="DejaVu Sans"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altLang="en-US" sz="1600">
              <a:latin typeface="Calibri" panose="020F0502020204030204" pitchFamily="34" charset="0"/>
              <a:cs typeface="Jameel Noori Nastaleeq" charset="0"/>
            </a:endParaRPr>
          </a:p>
        </p:txBody>
      </p:sp>
      <p:sp>
        <p:nvSpPr>
          <p:cNvPr id="52229" name="AutoShape 3">
            <a:extLst>
              <a:ext uri="{FF2B5EF4-FFF2-40B4-BE49-F238E27FC236}">
                <a16:creationId xmlns:a16="http://schemas.microsoft.com/office/drawing/2014/main" id="{E025E2B7-D25C-4060-A900-AA5FA7E22C3A}"/>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F9E53343-B43D-4333-B159-F057C4D6469E}" type="slidenum">
              <a:rPr lang="en-US" altLang="en-US">
                <a:latin typeface="Arial" panose="020B0604020202020204" pitchFamily="34" charset="0"/>
              </a:rPr>
              <a:pPr algn="r" eaLnBrk="1">
                <a:spcBef>
                  <a:spcPct val="0"/>
                </a:spcBef>
              </a:pPr>
              <a:t>25</a:t>
            </a:fld>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6">
            <a:extLst>
              <a:ext uri="{FF2B5EF4-FFF2-40B4-BE49-F238E27FC236}">
                <a16:creationId xmlns:a16="http://schemas.microsoft.com/office/drawing/2014/main" id="{B21324F6-8618-4825-B3CD-9B9F2EAD0578}"/>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8B426396-1790-4D54-B8EA-D946FAB7A4D3}" type="slidenum">
              <a:rPr lang="en-US" altLang="en-US" sz="1400" smtClean="0"/>
              <a:pPr>
                <a:spcBef>
                  <a:spcPct val="0"/>
                </a:spcBef>
              </a:pPr>
              <a:t>26</a:t>
            </a:fld>
            <a:endParaRPr lang="en-US" altLang="en-US" sz="1400"/>
          </a:p>
        </p:txBody>
      </p:sp>
      <p:sp>
        <p:nvSpPr>
          <p:cNvPr id="54275" name="Rectangle 1">
            <a:extLst>
              <a:ext uri="{FF2B5EF4-FFF2-40B4-BE49-F238E27FC236}">
                <a16:creationId xmlns:a16="http://schemas.microsoft.com/office/drawing/2014/main" id="{7F10CF73-AA75-4E6F-A439-3F4418129863}"/>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6" name="Text Box 2">
            <a:extLst>
              <a:ext uri="{FF2B5EF4-FFF2-40B4-BE49-F238E27FC236}">
                <a16:creationId xmlns:a16="http://schemas.microsoft.com/office/drawing/2014/main" id="{0FBE705D-0C65-479D-87C6-8AB78C3E43EE}"/>
              </a:ext>
            </a:extLst>
          </p:cNvPr>
          <p:cNvSpPr>
            <a:spLocks noChangeArrowheads="1"/>
          </p:cNvSpPr>
          <p:nvPr>
            <p:ph type="body" idx="1"/>
          </p:nvPr>
        </p:nvSpPr>
        <p:spPr>
          <a:xfrm>
            <a:off x="685800" y="4400550"/>
            <a:ext cx="5486400" cy="360045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altLang="en-US" sz="1600">
                <a:latin typeface="Jameel Noori Nastaleeq" charset="0"/>
                <a:cs typeface="Jameel Noori Nastaleeq" charset="0"/>
              </a:rPr>
              <a:t> </a:t>
            </a:r>
            <a:r>
              <a:rPr lang="ar-SA" altLang="en-US" sz="1600">
                <a:solidFill>
                  <a:srgbClr val="1F497D"/>
                </a:solidFill>
                <a:latin typeface="Jameel Noori Nastaleeq" charset="0"/>
                <a:cs typeface="Jameel Noori Nastaleeq" charset="0"/>
              </a:rPr>
              <a:t>حیاء کا اظہار ، چال ڈھال اور لباس سے بھی ہوتا ہے</a:t>
            </a:r>
            <a:r>
              <a:rPr lang="hi-IN" altLang="en-US" sz="1600">
                <a:solidFill>
                  <a:srgbClr val="1F497D"/>
                </a:solidFill>
                <a:latin typeface="Jameel Noori Nastaleeq" charset="0"/>
                <a:cs typeface="DejaVu Sans" charset="0"/>
              </a:rPr>
              <a:t> </a:t>
            </a:r>
            <a:endParaRPr lang="en-US" altLang="en-US" sz="1600">
              <a:solidFill>
                <a:srgbClr val="1F497D"/>
              </a:solidFill>
              <a:latin typeface="Jameel Noori Nastaleeq" charset="0"/>
              <a:cs typeface="DejaVu Sans" charset="0"/>
            </a:endParaRPr>
          </a:p>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solidFill>
                  <a:srgbClr val="1F497D"/>
                </a:solidFill>
                <a:latin typeface="Attari_Quraan_Word" charset="0"/>
              </a:rPr>
              <a:t>صِنَفَانِ مِنْ اَہْلِ النَّارِ لَمْ اَرَہُمَا قَوْمٌ مَعَہُمْ سِیَاطٌ کَاَذْنَابِ الْبَقَرِ یَضْرِبُوْنَ بِہَا النَّاس وَنِسَائٌ کَاسِیَاتٌ عَارِیَاتٌ، مُمِیْلاَتٌ، مَائِلاَتٌ رُؤسُہُنَّ کَاَسْنِمَۃُ الْبُخْتِ الْمَائِلَۃِ لَا تَدْخُلَنَّ الْجَنَّۃَ وَلَا یَجِدْنَ رِیْحَہَا وَاِنّ رِیْحَہَا لَیُوْجَدُ مِنْ مَسِیْرَۃٍ کَذَا وَکَذَا</a:t>
            </a:r>
            <a:r>
              <a:rPr lang="hi-IN" altLang="en-US" sz="1600">
                <a:solidFill>
                  <a:srgbClr val="1F497D"/>
                </a:solidFill>
                <a:latin typeface="Attari_Quraan_Word" charset="0"/>
                <a:cs typeface="DejaVu Sans" charset="0"/>
              </a:rPr>
              <a:t> </a:t>
            </a:r>
            <a:br>
              <a:rPr lang="en-US" altLang="en-US" sz="2000">
                <a:solidFill>
                  <a:srgbClr val="1F497D"/>
                </a:solidFill>
                <a:latin typeface="Attari_Quraan_Word" charset="0"/>
                <a:cs typeface="Attari_Quraan_Word" charset="0"/>
              </a:rPr>
            </a:br>
            <a:r>
              <a:rPr lang="en-US" altLang="en-US" sz="1600">
                <a:latin typeface="Jameel Noori Nastaleeq" charset="0"/>
                <a:cs typeface="Jameel Noori Nastaleeq" charset="0"/>
              </a:rPr>
              <a:t>’’</a:t>
            </a:r>
            <a:r>
              <a:rPr lang="ar-SA" altLang="en-US" sz="1600">
                <a:latin typeface="Jameel Noori Nastaleeq" charset="0"/>
                <a:cs typeface="Jameel Noori Nastaleeq" charset="0"/>
              </a:rPr>
              <a:t>دوزخیوں کی دو قسمیں ایسی ہیں جنہیں میں نے ابھی نہیں دیکھاان میں سے  ایک قسم وہ عورتیں ہیں جو لباس تو پہنتی ہوں گی مگر ننگی ہوں گی۔ سیدھی راہ سے بہکانے والی اور خود بہکنے والی ان کے سر بختی اونٹوں کی طرح ایک طرف کو جھکے ہوئے ہوں گے، وہ جنت میں داخل نہ ہوں گی اور نہ اس کی خوشبو پائیں گی حالانکہ اس کی خوشبو اتنی دور دور سے آتی ہے۔</a:t>
            </a:r>
            <a:endParaRPr lang="en-US" altLang="en-US" sz="1600">
              <a:latin typeface="Jameel Noori Nastaleeq" charset="0"/>
              <a:cs typeface="Jameel Noori Nastaleeq" charset="0"/>
            </a:endParaRPr>
          </a:p>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altLang="en-US" sz="1600" b="1">
                <a:solidFill>
                  <a:srgbClr val="634823"/>
                </a:solidFill>
                <a:latin typeface="Jameel Noori Nastaleeq" charset="0"/>
                <a:cs typeface="Jameel Noori Nastaleeq" charset="0"/>
              </a:rPr>
              <a:t>[</a:t>
            </a:r>
            <a:r>
              <a:rPr lang="ar-SA" altLang="en-US" sz="1600" b="1">
                <a:solidFill>
                  <a:srgbClr val="634823"/>
                </a:solidFill>
                <a:latin typeface="Jameel Noori Nastaleeq" charset="0"/>
                <a:cs typeface="Jameel Noori Nastaleeq" charset="0"/>
              </a:rPr>
              <a:t>مسلم، کتاب اللباس والزینۃ</a:t>
            </a:r>
            <a:endParaRPr lang="en-US" altLang="en-US" sz="1600" b="1">
              <a:solidFill>
                <a:srgbClr val="634823"/>
              </a:solidFill>
              <a:latin typeface="Jameel Noori Nastaleeq" charset="0"/>
              <a:cs typeface="Jameel Noori Nastaleeq" charset="0"/>
            </a:endParaRPr>
          </a:p>
          <a:p>
            <a:pPr marL="215900" indent="-214313" algn="ct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altLang="en-US" sz="1600">
              <a:latin typeface="Calibri" panose="020F0502020204030204" pitchFamily="34" charset="0"/>
              <a:cs typeface="Jameel Noori Nastaleeq"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altLang="en-US" sz="1600">
              <a:latin typeface="Calibri" panose="020F0502020204030204" pitchFamily="34" charset="0"/>
              <a:cs typeface="Jameel Noori Nastaleeq" charset="0"/>
            </a:endParaRPr>
          </a:p>
        </p:txBody>
      </p:sp>
      <p:sp>
        <p:nvSpPr>
          <p:cNvPr id="54277" name="AutoShape 3">
            <a:extLst>
              <a:ext uri="{FF2B5EF4-FFF2-40B4-BE49-F238E27FC236}">
                <a16:creationId xmlns:a16="http://schemas.microsoft.com/office/drawing/2014/main" id="{42F1E88F-86AE-4C54-913F-7A08D1D98A65}"/>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E7BDB95F-521D-4F1B-93C8-79BFE8899F1B}" type="slidenum">
              <a:rPr lang="en-US" altLang="en-US">
                <a:latin typeface="Arial" panose="020B0604020202020204" pitchFamily="34" charset="0"/>
              </a:rPr>
              <a:pPr algn="r" eaLnBrk="1">
                <a:spcBef>
                  <a:spcPct val="0"/>
                </a:spcBef>
              </a:pPr>
              <a:t>26</a:t>
            </a:fld>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6">
            <a:extLst>
              <a:ext uri="{FF2B5EF4-FFF2-40B4-BE49-F238E27FC236}">
                <a16:creationId xmlns:a16="http://schemas.microsoft.com/office/drawing/2014/main" id="{786BC406-4A0D-403C-9812-00DC33007E9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5B7FC7D9-692F-4069-A28E-F8D22CDFBC5D}" type="slidenum">
              <a:rPr lang="en-US" altLang="en-US" sz="1400" smtClean="0"/>
              <a:pPr>
                <a:spcBef>
                  <a:spcPct val="0"/>
                </a:spcBef>
              </a:pPr>
              <a:t>27</a:t>
            </a:fld>
            <a:endParaRPr lang="en-US" altLang="en-US" sz="1400"/>
          </a:p>
        </p:txBody>
      </p:sp>
      <p:sp>
        <p:nvSpPr>
          <p:cNvPr id="56323" name="Rectangle 1">
            <a:extLst>
              <a:ext uri="{FF2B5EF4-FFF2-40B4-BE49-F238E27FC236}">
                <a16:creationId xmlns:a16="http://schemas.microsoft.com/office/drawing/2014/main" id="{B29DDC96-B5CB-4C9D-B260-39A4D60733EF}"/>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4" name="Text Box 2">
            <a:extLst>
              <a:ext uri="{FF2B5EF4-FFF2-40B4-BE49-F238E27FC236}">
                <a16:creationId xmlns:a16="http://schemas.microsoft.com/office/drawing/2014/main" id="{E29A0945-F7B9-4891-99D5-4ABA8106ED02}"/>
              </a:ext>
            </a:extLst>
          </p:cNvPr>
          <p:cNvSpPr>
            <a:spLocks noChangeArrowheads="1"/>
          </p:cNvSpPr>
          <p:nvPr>
            <p:ph type="body" idx="1"/>
          </p:nvPr>
        </p:nvSpPr>
        <p:spPr>
          <a:xfrm>
            <a:off x="685800" y="4400550"/>
            <a:ext cx="5486400" cy="360045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کوئی غلط چیز دیکھ رہے ہوں اور کوئی آہٹ ہو جائے تو کیسے گھبرا جاتے ہیں ، موبائیل ، واٹس ایپ سائٹس پر فوری ہٹانے ہیں کہ کیا سوچیں گے لوگ ،تو اللہ کا خیال سب سے پہلے آئے کہ اللہ کیا کہے گا ، میں اس کی نظروں میں ہوں ۔</a:t>
            </a:r>
            <a:r>
              <a:rPr lang="hi-IN" altLang="en-US" sz="1600">
                <a:latin typeface="Jameel Noori Nastaleeq" charset="0"/>
                <a:cs typeface="DejaVu Sans" charset="0"/>
              </a:rPr>
              <a:t> </a:t>
            </a:r>
            <a:endParaRPr lang="en-US" altLang="en-US" sz="1600">
              <a:latin typeface="Jameel Noori Nastaleeq" charset="0"/>
              <a:cs typeface="DejaVu Sans" charset="0"/>
            </a:endParaRPr>
          </a:p>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برائی  کا آغاز ہی سوچ اور جذبات سے ہوتا ہے</a:t>
            </a:r>
            <a:r>
              <a:rPr lang="hi-IN" altLang="en-US" sz="1600">
                <a:latin typeface="Jameel Noori Nastaleeq" charset="0"/>
                <a:cs typeface="DejaVu Sans" charset="0"/>
              </a:rPr>
              <a:t>  </a:t>
            </a:r>
            <a:endParaRPr lang="en-US" altLang="en-US" sz="1600">
              <a:latin typeface="Jameel Noori Nastaleeq" charset="0"/>
              <a:cs typeface="DejaVu Sans" charset="0"/>
            </a:endParaRPr>
          </a:p>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ایسے پروگرا مز ، ڈرامے ،ویب سائٹس ،کتب سے بچیں جن سے برے خیالات آئیں</a:t>
            </a:r>
            <a:endParaRPr lang="en-US" altLang="en-US" sz="1600">
              <a:latin typeface="Jameel Noori Nastaleeq" charset="0"/>
              <a:cs typeface="DejaVu Sans" charset="0"/>
            </a:endParaRPr>
          </a:p>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سوچ اور خیالات کی حفاظت کی جائے</a:t>
            </a:r>
            <a:r>
              <a:rPr lang="hi-IN" altLang="en-US" sz="1600">
                <a:latin typeface="Jameel Noori Nastaleeq" charset="0"/>
                <a:cs typeface="DejaVu Sans" charset="0"/>
              </a:rPr>
              <a:t> </a:t>
            </a:r>
            <a:endParaRPr lang="en-US" altLang="en-US" sz="1600">
              <a:latin typeface="Jameel Noori Nastaleeq" charset="0"/>
              <a:cs typeface="DejaVu Sans" charset="0"/>
            </a:endParaRPr>
          </a:p>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سوچ مثبت ہو گی تو</a:t>
            </a:r>
            <a:r>
              <a:rPr lang="hi-IN" altLang="en-US" sz="1600">
                <a:latin typeface="Jameel Noori Nastaleeq" charset="0"/>
                <a:cs typeface="DejaVu Sans" charset="0"/>
              </a:rPr>
              <a:t> </a:t>
            </a:r>
            <a:r>
              <a:rPr lang="en-US" altLang="en-US" sz="1600">
                <a:latin typeface="Jameel Noori Nastaleeq" charset="0"/>
                <a:cs typeface="Jameel Noori Nastaleeq" charset="0"/>
              </a:rPr>
              <a:t>action  </a:t>
            </a:r>
            <a:r>
              <a:rPr lang="ar-SA" altLang="en-US" sz="1600">
                <a:latin typeface="Jameel Noori Nastaleeq" charset="0"/>
                <a:cs typeface="Jameel Noori Nastaleeq" charset="0"/>
              </a:rPr>
              <a:t>بھی ویسا ہی ہو گا جب</a:t>
            </a:r>
            <a:r>
              <a:rPr lang="en-US" altLang="en-US" sz="1600">
                <a:latin typeface="Jameel Noori Nastaleeq" charset="0"/>
                <a:cs typeface="Jameel Noori Nastaleeq" charset="0"/>
              </a:rPr>
              <a:t> constantly </a:t>
            </a:r>
            <a:r>
              <a:rPr lang="ar-SA" altLang="en-US" sz="1600">
                <a:latin typeface="Jameel Noori Nastaleeq" charset="0"/>
                <a:cs typeface="Jameel Noori Nastaleeq" charset="0"/>
              </a:rPr>
              <a:t>کانوں میں بے حیاء ی باتیں سنیں گے تو عمل میں آنے کے چانس ہوتے ہیں شیطان کا کام ہی وسوسے ڈالنا ہے لیکن اگر  دل میں ایمان  ہو  تو جب شیطان کا تیر آ کر لگتا ہے تو ایمان کی حرارت اسے جلا د یتی ہے ۔۔ً ایمان والا انسان اپنی اصلاح کر لیتاہے اللہ کا احساس / اللہ سے حیاء وہ جذبہ ہے جو انسان کو غلط کام سے محفوظ رکھتا ہے چاہے وہ تنہائی میں ہو یا مجمع میں ۔۔</a:t>
            </a:r>
            <a:r>
              <a:rPr lang="en-US" altLang="en-US" sz="1600">
                <a:latin typeface="Jameel Noori Nastaleeq" charset="0"/>
                <a:cs typeface="Jameel Noori Nastaleeq" charset="0"/>
              </a:rPr>
              <a:t>Facebook , websites </a:t>
            </a:r>
            <a:r>
              <a:rPr lang="ar-SA" altLang="en-US" sz="1600">
                <a:latin typeface="Jameel Noori Nastaleeq" charset="0"/>
                <a:cs typeface="Jameel Noori Nastaleeq" charset="0"/>
              </a:rPr>
              <a:t>موبائل سب ہماری پہنچ میں ہیں  کون کتنا  ہمیں چیک  کر سکتاہے لیکن اس سوچ کاہونا کہ سمیع علیم بھی کوئی ہے جب تک ہم اس ذات سے نہیں شرمائیں گے غلط کام کرنا ہمارے لئے آسان ہو جائے گا ،میرا رب میرا دل دیکھتاہے اور  میری سوچوں کو بھی جانتا ہے ،اللہ کی رحمت ہے کہ سوچ کو اللہ نے انسانوں سے اوجھل کر دیا ہے جو بات زبان سے کہنا مناسب نہ ہو اس کے بارے میں سوچیں بھی نہیں اور نہ پھیلانے کی کوشش کریں یعنی اس طرح محتاط رہیں جیسے کسی بڑے کے سامنے رہتے ہیں</a:t>
            </a:r>
            <a:r>
              <a:rPr lang="en-US" altLang="en-US" sz="1600">
                <a:latin typeface="Jameel Noori Nastaleeq" charset="0"/>
                <a:cs typeface="Jameel Noori Nastaleeq" charset="0"/>
              </a:rPr>
              <a:t>  </a:t>
            </a: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جب عورت اور مرد دونوں اپنی نگاہوں کی حفاظت کریں گے ،اپنی زبان اور کان کی حفاظت کریں گے کہ گندی اور فحش گفتگو نہ خود کریں اور نہ سنیں، بے حیائی پر مبنی مناظر ، فلمیں ، گانوں ، ڈراموں،برائی پھیلانے والے میگزین اور سوشل میڈیا کی ویب سائٹس وغیرہ  سے پرہیز کریں  تو اس کے نتیجے میں خیالات بھی پاکیزہ رہیں گے ۔</a:t>
            </a:r>
            <a:r>
              <a:rPr lang="hi-IN" altLang="en-US" sz="1600">
                <a:latin typeface="Jameel Noori Nastaleeq" charset="0"/>
                <a:cs typeface="DejaVu Sans" charset="0"/>
              </a:rPr>
              <a:t> </a:t>
            </a:r>
            <a:endParaRPr lang="en-US" altLang="en-US" sz="1600">
              <a:latin typeface="Jameel Noori Nastaleeq" charset="0"/>
              <a:cs typeface="DejaVu Sans"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مزید وضاحت اگلی سلائیڈ پر ہے</a:t>
            </a:r>
            <a:r>
              <a:rPr lang="hi-IN" altLang="en-US" sz="1600">
                <a:latin typeface="Jameel Noori Nastaleeq" charset="0"/>
                <a:cs typeface="DejaVu Sans" charset="0"/>
              </a:rPr>
              <a:t> </a:t>
            </a:r>
            <a:endParaRPr lang="en-US" altLang="en-US" sz="1600">
              <a:latin typeface="Jameel Noori Nastaleeq" charset="0"/>
              <a:cs typeface="DejaVu Sans" charset="0"/>
            </a:endParaRPr>
          </a:p>
        </p:txBody>
      </p:sp>
      <p:sp>
        <p:nvSpPr>
          <p:cNvPr id="56325" name="AutoShape 3">
            <a:extLst>
              <a:ext uri="{FF2B5EF4-FFF2-40B4-BE49-F238E27FC236}">
                <a16:creationId xmlns:a16="http://schemas.microsoft.com/office/drawing/2014/main" id="{DD152096-405D-4F90-9169-5986FC17BD4B}"/>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306D7CB2-DB76-4430-9303-715A7C3C5CA6}" type="slidenum">
              <a:rPr lang="en-US" altLang="en-US">
                <a:latin typeface="Arial" panose="020B0604020202020204" pitchFamily="34" charset="0"/>
              </a:rPr>
              <a:pPr algn="r" eaLnBrk="1">
                <a:spcBef>
                  <a:spcPct val="0"/>
                </a:spcBef>
              </a:pPr>
              <a:t>27</a:t>
            </a:fld>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6">
            <a:extLst>
              <a:ext uri="{FF2B5EF4-FFF2-40B4-BE49-F238E27FC236}">
                <a16:creationId xmlns:a16="http://schemas.microsoft.com/office/drawing/2014/main" id="{48475914-CA33-49B3-843C-D085EB81814D}"/>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0E86F394-5812-43FB-B83E-0B6C0EFC8F67}" type="slidenum">
              <a:rPr lang="en-US" altLang="en-US" sz="1400" smtClean="0"/>
              <a:pPr>
                <a:spcBef>
                  <a:spcPct val="0"/>
                </a:spcBef>
              </a:pPr>
              <a:t>28</a:t>
            </a:fld>
            <a:endParaRPr lang="en-US" altLang="en-US" sz="1400"/>
          </a:p>
        </p:txBody>
      </p:sp>
      <p:sp>
        <p:nvSpPr>
          <p:cNvPr id="58371" name="Rectangle 1">
            <a:extLst>
              <a:ext uri="{FF2B5EF4-FFF2-40B4-BE49-F238E27FC236}">
                <a16:creationId xmlns:a16="http://schemas.microsoft.com/office/drawing/2014/main" id="{3724C1AF-B35E-422B-BB3C-436581A6321D}"/>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Text Box 2">
            <a:extLst>
              <a:ext uri="{FF2B5EF4-FFF2-40B4-BE49-F238E27FC236}">
                <a16:creationId xmlns:a16="http://schemas.microsoft.com/office/drawing/2014/main" id="{6DA8D164-17B3-42E4-B453-8FDC70254767}"/>
              </a:ext>
            </a:extLst>
          </p:cNvPr>
          <p:cNvSpPr txBox="1">
            <a:spLocks noGrp="1" noChangeArrowheads="1"/>
          </p:cNvSpPr>
          <p:nvPr>
            <p:ph type="body" idx="1"/>
          </p:nvPr>
        </p:nvSpPr>
        <p:spPr>
          <a:xfrm>
            <a:off x="685800" y="4400550"/>
            <a:ext cx="54864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pPr>
            <a:r>
              <a:rPr lang="ar-SA" sz="1600">
                <a:latin typeface="Jameel Noori Nastaleeq" panose="02000503000000020004" pitchFamily="2" charset="-78"/>
                <a:cs typeface="Jameel Noori Nastaleeq" panose="02000503000000020004" pitchFamily="2" charset="-78"/>
              </a:rPr>
              <a:t>یہ وہ تمام راستے ہیں جن سے شیطان حملہ کرتاہے</a:t>
            </a:r>
            <a:endParaRPr lang="en-US" sz="1600">
              <a:latin typeface="Jameel Noori Nastaleeq" panose="02000503000000020004" pitchFamily="2" charset="-78"/>
              <a:ea typeface="DejaVu Sans" charset="0"/>
              <a:cs typeface="DejaVu Sans"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pPr>
            <a:r>
              <a:rPr lang="en-US" sz="1600">
                <a:latin typeface="Jameel Noori Nastaleeq" panose="02000503000000020004" pitchFamily="2" charset="-78"/>
                <a:cs typeface="Jameel Noori Nastaleeq" panose="02000503000000020004" pitchFamily="2" charset="-78"/>
              </a:rPr>
              <a:t> </a:t>
            </a:r>
            <a:r>
              <a:rPr lang="ar-SA" sz="1600">
                <a:latin typeface="Jameel Noori Nastaleeq" panose="02000503000000020004" pitchFamily="2" charset="-78"/>
                <a:cs typeface="Jameel Noori Nastaleeq" panose="02000503000000020004" pitchFamily="2" charset="-78"/>
              </a:rPr>
              <a:t>مثلاً،فرد چیٹنگ کرتے ہوئے  یہ سوچتا ہے میں کون سا اس نا محرم سے مل رہی ہوں صرف الفاظ ہی تو تحریر ہو رہے ہیں لیکن ان الفاظ کے ساتھ ہمارے خیالات اور جذبا ت بھی لپٹے ہوئے چلے جاتے ہیں</a:t>
            </a:r>
            <a:r>
              <a:rPr lang="en-US" sz="1600">
                <a:latin typeface="Jameel Noori Nastaleeq" panose="02000503000000020004" pitchFamily="2" charset="-78"/>
                <a:cs typeface="Jameel Noori Nastaleeq" panose="02000503000000020004" pitchFamily="2" charset="-78"/>
              </a:rPr>
              <a:t>  </a:t>
            </a: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pPr>
            <a:r>
              <a:rPr lang="ar-SA" sz="1600">
                <a:solidFill>
                  <a:srgbClr val="00B050"/>
                </a:solidFill>
                <a:latin typeface="Jameel Noori Nastaleeq" panose="02000503000000020004" pitchFamily="2" charset="-78"/>
                <a:cs typeface="Jameel Noori Nastaleeq" panose="02000503000000020004" pitchFamily="2" charset="-78"/>
              </a:rPr>
              <a:t>مردوں سے گفتگو کرتے ہوئے خواہ وہ ملازم ہوں ،ڈرائیور،دکانداریا اساتذہ ہوں یا تعلیمی اداروں کا عملہ ہمیں ہدایت دی گئی ہے کہ</a:t>
            </a:r>
            <a:r>
              <a:rPr lang="hi-IN" sz="1600">
                <a:solidFill>
                  <a:srgbClr val="00B050"/>
                </a:solidFill>
                <a:latin typeface="Jameel Noori Nastaleeq" panose="02000503000000020004" pitchFamily="2" charset="-78"/>
                <a:ea typeface="DejaVu Sans" charset="0"/>
                <a:cs typeface="DejaVu Sans" charset="0"/>
              </a:rPr>
              <a:t> :</a:t>
            </a:r>
            <a:endParaRPr lang="en-US" sz="1600">
              <a:solidFill>
                <a:srgbClr val="00B050"/>
              </a:solidFill>
              <a:latin typeface="Jameel Noori Nastaleeq" panose="02000503000000020004" pitchFamily="2" charset="-78"/>
              <a:ea typeface="DejaVu Sans" charset="0"/>
              <a:cs typeface="DejaVu Sans"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pPr>
            <a:r>
              <a:rPr lang="ar-SA" sz="1600">
                <a:latin typeface="Jameel Noori Nastaleeq" panose="02000503000000020004" pitchFamily="2" charset="-78"/>
                <a:cs typeface="Jameel Noori Nastaleeq" panose="02000503000000020004" pitchFamily="2" charset="-78"/>
              </a:rPr>
              <a:t>دوستوں میں اوپن ڈسکشن بے حیائی اور ڈھٹائی سے ہونے لگا ہے اورماں باپ سے ڈسکس کرتے ہوئے بھی  شرم محسوس نہیں ہوتی ۔</a:t>
            </a:r>
            <a:endParaRPr lang="en-US" sz="1600">
              <a:latin typeface="Jameel Noori Nastaleeq" panose="02000503000000020004" pitchFamily="2" charset="-78"/>
              <a:ea typeface="DejaVu Sans" charset="0"/>
              <a:cs typeface="DejaVu Sans"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pPr>
            <a:r>
              <a:rPr lang="ar-SA" sz="1600">
                <a:latin typeface="Jameel Noori Nastaleeq" panose="02000503000000020004" pitchFamily="2" charset="-78"/>
                <a:cs typeface="Jameel Noori Nastaleeq" panose="02000503000000020004" pitchFamily="2" charset="-78"/>
              </a:rPr>
              <a:t>عورتوں کو یہ حکم اس لئے کہ عورت کی آواز میں بھی حسن ہے ،لوچ ہے غناء ہے اور مرد کے اندر اس کے لئے کشش رکھی گئی ہے مرد کے مقابلے میں عورت کےاندر یہ چیز یہ کم رکھا گیاہے</a:t>
            </a:r>
            <a:r>
              <a:rPr lang="en-US" sz="1600">
                <a:latin typeface="Jameel Noori Nastaleeq" panose="02000503000000020004" pitchFamily="2" charset="-78"/>
                <a:cs typeface="Jameel Noori Nastaleeq" panose="02000503000000020004" pitchFamily="2" charset="-78"/>
              </a:rPr>
              <a:t> </a:t>
            </a:r>
            <a:r>
              <a:rPr lang="ar-AE" sz="1600">
                <a:latin typeface="Jameel Noori Nastaleeq" panose="02000503000000020004" pitchFamily="2" charset="-78"/>
                <a:cs typeface="Jameel Noori Nastaleeq" panose="02000503000000020004" pitchFamily="2" charset="-78"/>
              </a:rPr>
              <a:t>٪</a:t>
            </a:r>
            <a:r>
              <a:rPr lang="en-US" sz="1600">
                <a:latin typeface="Jameel Noori Nastaleeq" panose="02000503000000020004" pitchFamily="2" charset="-78"/>
                <a:cs typeface="Jameel Noori Nastaleeq" panose="02000503000000020004" pitchFamily="2" charset="-78"/>
              </a:rPr>
              <a:t>70 </a:t>
            </a:r>
            <a:r>
              <a:rPr lang="ar-SA" sz="1600">
                <a:latin typeface="Jameel Noori Nastaleeq" panose="02000503000000020004" pitchFamily="2" charset="-78"/>
                <a:cs typeface="Jameel Noori Nastaleeq" panose="02000503000000020004" pitchFamily="2" charset="-78"/>
              </a:rPr>
              <a:t>یا ٪ کے وہ مرد کے لئے کشش محسوس کرے ۔</a:t>
            </a:r>
            <a:endParaRPr lang="en-US" sz="1600">
              <a:latin typeface="Jameel Noori Nastaleeq" panose="02000503000000020004" pitchFamily="2" charset="-78"/>
              <a:cs typeface="Jameel Noori Nastaleeq" panose="02000503000000020004" pitchFamily="2" charset="-78"/>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pPr>
            <a:r>
              <a:rPr lang="ar-SA" sz="1600">
                <a:latin typeface="Jameel Noori Nastaleeq" panose="02000503000000020004" pitchFamily="2" charset="-78"/>
                <a:cs typeface="Jameel Noori Nastaleeq" panose="02000503000000020004" pitchFamily="2" charset="-78"/>
              </a:rPr>
              <a:t>مولاناؒ نے لکھا ہے جیسے کسی مہذب گھرانے کے بچے سے کیا جائے کہ تم غیر مہذب گھرانے سے نہیں ہو تمہارے اندر تہذیب ہونی چاہیے اس کا مطلب یہ نہیں کہ دوسرےغیر مہذب لوگ جو کر ہرے ہیں ان کو ایسا کرن اچاہیئے بلکہ مطلب یہ کہ</a:t>
            </a:r>
            <a:r>
              <a:rPr lang="hi-IN" sz="1600">
                <a:latin typeface="Jameel Noori Nastaleeq" panose="02000503000000020004" pitchFamily="2" charset="-78"/>
                <a:ea typeface="DejaVu Sans" charset="0"/>
                <a:cs typeface="DejaVu Sans" charset="0"/>
              </a:rPr>
              <a:t> </a:t>
            </a:r>
            <a:endParaRPr lang="en-US" sz="1600">
              <a:latin typeface="Jameel Noori Nastaleeq" panose="02000503000000020004" pitchFamily="2" charset="-78"/>
              <a:ea typeface="DejaVu Sans" charset="0"/>
              <a:cs typeface="DejaVu Sans" charset="0"/>
            </a:endParaRPr>
          </a:p>
          <a:p>
            <a:pPr marL="431800" indent="-430213" algn="r" rtl="1" eaLnBrk="1">
              <a:spcBef>
                <a:spcPts val="600"/>
              </a:spcBef>
              <a:buFont typeface="Jameel Noori Nastaleeq" panose="02000503000000020004" pitchFamily="2" charset="-78"/>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pPr>
            <a:r>
              <a:rPr lang="ar-SA" sz="1600">
                <a:latin typeface="Jameel Noori Nastaleeq" panose="02000503000000020004" pitchFamily="2" charset="-78"/>
                <a:cs typeface="Jameel Noori Nastaleeq" panose="02000503000000020004" pitchFamily="2" charset="-78"/>
              </a:rPr>
              <a:t>لوگوں کے قصے سننا اور سنانا حیا کے خلاف ہے</a:t>
            </a:r>
            <a:r>
              <a:rPr lang="hi-IN" sz="1600">
                <a:latin typeface="Jameel Noori Nastaleeq" panose="02000503000000020004" pitchFamily="2" charset="-78"/>
                <a:ea typeface="DejaVu Sans" charset="0"/>
                <a:cs typeface="DejaVu Sans" charset="0"/>
              </a:rPr>
              <a:t> </a:t>
            </a:r>
            <a:endParaRPr lang="en-US" sz="1600">
              <a:latin typeface="Jameel Noori Nastaleeq" panose="02000503000000020004" pitchFamily="2" charset="-78"/>
              <a:ea typeface="DejaVu Sans" charset="0"/>
              <a:cs typeface="DejaVu Sans" charset="0"/>
            </a:endParaRPr>
          </a:p>
          <a:p>
            <a:pPr marL="431800" indent="-430213" algn="r" rtl="1" eaLnBrk="1">
              <a:spcBef>
                <a:spcPts val="600"/>
              </a:spcBef>
              <a:buFont typeface="Jameel Noori Nastaleeq" panose="02000503000000020004" pitchFamily="2" charset="-78"/>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pPr>
            <a:r>
              <a:rPr lang="en-US" sz="1600">
                <a:latin typeface="Jameel Noori Nastaleeq" panose="02000503000000020004" pitchFamily="2" charset="-78"/>
                <a:cs typeface="Jameel Noori Nastaleeq" panose="02000503000000020004" pitchFamily="2" charset="-78"/>
              </a:rPr>
              <a:t> </a:t>
            </a:r>
            <a:r>
              <a:rPr lang="ar-SA" sz="1600">
                <a:latin typeface="Jameel Noori Nastaleeq" panose="02000503000000020004" pitchFamily="2" charset="-78"/>
                <a:cs typeface="Jameel Noori Nastaleeq" panose="02000503000000020004" pitchFamily="2" charset="-78"/>
              </a:rPr>
              <a:t>گھروں میں باتیں کرتے ہوئے خیال رکھیں کہ بچے نہ سنیں</a:t>
            </a:r>
            <a:r>
              <a:rPr lang="en-US" sz="1600">
                <a:latin typeface="Jameel Noori Nastaleeq" panose="02000503000000020004" pitchFamily="2" charset="-78"/>
                <a:cs typeface="Jameel Noori Nastaleeq" panose="02000503000000020004" pitchFamily="2" charset="-78"/>
              </a:rPr>
              <a:t> </a:t>
            </a:r>
          </a:p>
          <a:p>
            <a:pPr marL="431800" indent="-430213" algn="r" rtl="1" eaLnBrk="1">
              <a:spcBef>
                <a:spcPts val="600"/>
              </a:spcBef>
              <a:buFont typeface="Jameel Noori Nastaleeq" panose="02000503000000020004" pitchFamily="2" charset="-78"/>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pPr>
            <a:r>
              <a:rPr lang="en-US" sz="1600">
                <a:latin typeface="Jameel Noori Nastaleeq" panose="02000503000000020004" pitchFamily="2" charset="-78"/>
                <a:cs typeface="Jameel Noori Nastaleeq" panose="02000503000000020004" pitchFamily="2" charset="-78"/>
              </a:rPr>
              <a:t>  </a:t>
            </a:r>
            <a:r>
              <a:rPr lang="ar-SA" sz="1600">
                <a:latin typeface="Jameel Noori Nastaleeq" panose="02000503000000020004" pitchFamily="2" charset="-78"/>
                <a:cs typeface="Jameel Noori Nastaleeq" panose="02000503000000020004" pitchFamily="2" charset="-78"/>
              </a:rPr>
              <a:t>بے ہودگی سے گفتگو ، غیر معیاری زبان کا استعمال تکلیف دیتا ہے</a:t>
            </a:r>
            <a:r>
              <a:rPr lang="en-US" sz="1600">
                <a:latin typeface="Jameel Noori Nastaleeq" panose="02000503000000020004" pitchFamily="2" charset="-78"/>
                <a:cs typeface="Jameel Noori Nastaleeq" panose="02000503000000020004" pitchFamily="2" charset="-78"/>
              </a:rPr>
              <a:t> </a:t>
            </a:r>
          </a:p>
          <a:p>
            <a:pPr marL="431800" indent="-430213" algn="r" rtl="1" eaLnBrk="1">
              <a:spcBef>
                <a:spcPts val="600"/>
              </a:spcBef>
              <a:buFont typeface="Jameel Noori Nastaleeq" panose="02000503000000020004" pitchFamily="2" charset="-78"/>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pPr>
            <a:r>
              <a:rPr lang="en-US" sz="1600">
                <a:latin typeface="Jameel Noori Nastaleeq" panose="02000503000000020004" pitchFamily="2" charset="-78"/>
                <a:cs typeface="Jameel Noori Nastaleeq" panose="02000503000000020004" pitchFamily="2" charset="-78"/>
              </a:rPr>
              <a:t> </a:t>
            </a:r>
            <a:r>
              <a:rPr lang="ar-SA" sz="1600">
                <a:latin typeface="Jameel Noori Nastaleeq" panose="02000503000000020004" pitchFamily="2" charset="-78"/>
                <a:cs typeface="Jameel Noori Nastaleeq" panose="02000503000000020004" pitchFamily="2" charset="-78"/>
              </a:rPr>
              <a:t>جب ٹی وی پر حلالہ ، ناجائز بچے ، طلاق دوسرے مرد سے افیئرز کی باتیں ہر وقت سن رہے ہیںتو ان کی کراہت نکلتی جا رہی ہے</a:t>
            </a:r>
            <a:r>
              <a:rPr lang="en-US" sz="1600">
                <a:latin typeface="Jameel Noori Nastaleeq" panose="02000503000000020004" pitchFamily="2" charset="-78"/>
                <a:cs typeface="Jameel Noori Nastaleeq" panose="02000503000000020004" pitchFamily="2" charset="-78"/>
              </a:rPr>
              <a:t> ، always </a:t>
            </a:r>
            <a:r>
              <a:rPr lang="ar-SA" sz="1600">
                <a:latin typeface="Jameel Noori Nastaleeq" panose="02000503000000020004" pitchFamily="2" charset="-78"/>
                <a:cs typeface="Jameel Noori Nastaleeq" panose="02000503000000020004" pitchFamily="2" charset="-78"/>
              </a:rPr>
              <a:t>کے اشتہار نے ایک حد پا ر کی اور اب موبائیل اور کریموں کے اشتہاروں نے حیا کا جنازہ نکال دیا ہے</a:t>
            </a:r>
            <a:r>
              <a:rPr lang="en-US" sz="1600">
                <a:latin typeface="Jameel Noori Nastaleeq" panose="02000503000000020004" pitchFamily="2" charset="-78"/>
                <a:cs typeface="Jameel Noori Nastaleeq" panose="02000503000000020004" pitchFamily="2" charset="-78"/>
              </a:rPr>
              <a:t> </a:t>
            </a:r>
          </a:p>
          <a:p>
            <a:pPr marL="215900" indent="-214313" algn="r" rtl="1" eaLnBrk="1">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pPr>
            <a:endParaRPr lang="en-US" sz="1600">
              <a:latin typeface="Calibri" panose="020F0502020204030204" pitchFamily="34" charset="0"/>
              <a:cs typeface="Jameel Noori Nastaleeq" panose="02000503000000020004" pitchFamily="2" charset="-78"/>
            </a:endParaRPr>
          </a:p>
          <a:p>
            <a:pPr marL="215900" indent="-214313" algn="r" rtl="1" eaLnBrk="1">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pPr>
            <a:r>
              <a:rPr lang="ar-SA" sz="1600" b="1">
                <a:latin typeface="Jameel Noori Nastaleeq" panose="02000503000000020004" pitchFamily="2" charset="-78"/>
                <a:cs typeface="Jameel Noori Nastaleeq" panose="02000503000000020004" pitchFamily="2" charset="-78"/>
              </a:rPr>
              <a:t>نا محرم کے ساتھ تنہائی اور لمس:ن</a:t>
            </a:r>
            <a:r>
              <a:rPr lang="ar-SA" sz="1600">
                <a:latin typeface="Jameel Noori Nastaleeq" panose="02000503000000020004" pitchFamily="2" charset="-78"/>
                <a:cs typeface="Jameel Noori Nastaleeq" panose="02000503000000020004" pitchFamily="2" charset="-78"/>
              </a:rPr>
              <a:t>ا محرم کے ساتھ تنہائی کے بارے میں بھی محتاط ہونے کی ضرورت ہے ، ہوم ٹیوشن لیتے ہوئے استاد کے ساتھ اکیلے نہ بیٹھیں ،کسی دوسرے فرد کو ساتھ بٹھائیں اسی طرح کے اور دوسرے مواقع پر بھی کسی نہ کسی فرد کو ہمراہ رکھیں ۔۔ نبی کریم ﷺ نے کبھی کسی عورت کے ہاتھ پر ہاتھ رکھ کر بیعت نہیں کی یہ تمام پابندیاں اللہ تعالیٰ نے ہمارے فائدے کے لئے لگائی ہیں ان کے ذریعے ہمیں محفوظ کیا ہے اور عزت و تکریم نخش ہے</a:t>
            </a:r>
            <a:r>
              <a:rPr lang="hi-IN" sz="1600">
                <a:latin typeface="Jameel Noori Nastaleeq" panose="02000503000000020004" pitchFamily="2" charset="-78"/>
                <a:ea typeface="DejaVu Sans" charset="0"/>
                <a:cs typeface="DejaVu Sans" charset="0"/>
              </a:rPr>
              <a:t> </a:t>
            </a:r>
            <a:r>
              <a:rPr lang="en-US" sz="1600" b="1">
                <a:latin typeface="Jameel Noori Nastaleeq" panose="02000503000000020004" pitchFamily="2" charset="-78"/>
                <a:cs typeface="Jameel Noori Nastaleeq" panose="02000503000000020004" pitchFamily="2" charset="-78"/>
              </a:rPr>
              <a:t> </a:t>
            </a:r>
          </a:p>
          <a:p>
            <a:pPr marL="215900" indent="-214313" algn="r" rtl="1" eaLnBrk="1">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pPr>
            <a:endParaRPr lang="en-US" sz="1600">
              <a:latin typeface="Calibri" panose="020F0502020204030204" pitchFamily="34" charset="0"/>
              <a:cs typeface="Jameel Noori Nastaleeq" panose="02000503000000020004" pitchFamily="2" charset="-78"/>
            </a:endParaRPr>
          </a:p>
          <a:p>
            <a:pPr marL="215900" indent="-214313" algn="r" rtl="1" eaLnBrk="1">
              <a:spcBef>
                <a:spcPct val="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pPr>
            <a:endParaRPr lang="en-US" sz="1600">
              <a:latin typeface="Calibri" panose="020F0502020204030204" pitchFamily="34" charset="0"/>
              <a:cs typeface="Jameel Noori Nastaleeq" panose="02000503000000020004" pitchFamily="2" charset="-78"/>
            </a:endParaRPr>
          </a:p>
          <a:p>
            <a:pPr marL="215900" indent="-214313" algn="r" rtl="1" eaLnBrk="1">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pPr>
            <a:endParaRPr lang="en-US" sz="1600">
              <a:latin typeface="Calibri" panose="020F0502020204030204" pitchFamily="34" charset="0"/>
              <a:cs typeface="Jameel Noori Nastaleeq" panose="02000503000000020004" pitchFamily="2" charset="-78"/>
            </a:endParaRPr>
          </a:p>
        </p:txBody>
      </p:sp>
      <p:sp>
        <p:nvSpPr>
          <p:cNvPr id="58373" name="AutoShape 3">
            <a:extLst>
              <a:ext uri="{FF2B5EF4-FFF2-40B4-BE49-F238E27FC236}">
                <a16:creationId xmlns:a16="http://schemas.microsoft.com/office/drawing/2014/main" id="{A015DFCD-C078-4F58-AF32-28FE35801F39}"/>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A02B5445-75C8-4B6A-AB1F-57F30A15D42C}" type="slidenum">
              <a:rPr lang="en-US" altLang="en-US">
                <a:latin typeface="Arial" panose="020B0604020202020204" pitchFamily="34" charset="0"/>
              </a:rPr>
              <a:pPr algn="r" eaLnBrk="1">
                <a:spcBef>
                  <a:spcPct val="0"/>
                </a:spcBef>
              </a:pPr>
              <a:t>28</a:t>
            </a:fld>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6">
            <a:extLst>
              <a:ext uri="{FF2B5EF4-FFF2-40B4-BE49-F238E27FC236}">
                <a16:creationId xmlns:a16="http://schemas.microsoft.com/office/drawing/2014/main" id="{3186D9E1-DE5B-43B8-80CF-4C7A2AE21C2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61CA9122-EEC2-411B-9DF7-F9CAEA28B60E}" type="slidenum">
              <a:rPr lang="en-US" altLang="en-US" sz="1400" smtClean="0"/>
              <a:pPr>
                <a:spcBef>
                  <a:spcPct val="0"/>
                </a:spcBef>
              </a:pPr>
              <a:t>29</a:t>
            </a:fld>
            <a:endParaRPr lang="en-US" altLang="en-US" sz="1400"/>
          </a:p>
        </p:txBody>
      </p:sp>
      <p:sp>
        <p:nvSpPr>
          <p:cNvPr id="60419" name="Rectangle 1">
            <a:extLst>
              <a:ext uri="{FF2B5EF4-FFF2-40B4-BE49-F238E27FC236}">
                <a16:creationId xmlns:a16="http://schemas.microsoft.com/office/drawing/2014/main" id="{B5BF2D18-8006-4491-B45C-2B6983D51851}"/>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0" name="Text Box 2">
            <a:extLst>
              <a:ext uri="{FF2B5EF4-FFF2-40B4-BE49-F238E27FC236}">
                <a16:creationId xmlns:a16="http://schemas.microsoft.com/office/drawing/2014/main" id="{76A9D997-E204-4B50-B97E-C670CB5B522F}"/>
              </a:ext>
            </a:extLst>
          </p:cNvPr>
          <p:cNvSpPr>
            <a:spLocks noChangeArrowheads="1"/>
          </p:cNvSpPr>
          <p:nvPr>
            <p:ph type="body" idx="1"/>
          </p:nvPr>
        </p:nvSpPr>
        <p:spPr>
          <a:xfrm>
            <a:off x="685800" y="4400550"/>
            <a:ext cx="5486400" cy="360045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b="1">
                <a:latin typeface="Jameel Noori Nastaleeq" charset="0"/>
                <a:cs typeface="Jameel Noori Nastaleeq" charset="0"/>
              </a:rPr>
              <a:t>کس بلڈنگ دروازہ توڑنا زیادہ آسان ہے؟</a:t>
            </a:r>
            <a:endParaRPr lang="en-US" altLang="en-US" sz="1600" b="1">
              <a:latin typeface="Jameel Noori Nastaleeq" charset="0"/>
              <a:cs typeface="DejaVu Sans"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b="1">
                <a:latin typeface="Jameel Noori Nastaleeq" charset="0"/>
                <a:cs typeface="Jameel Noori Nastaleeq" charset="0"/>
              </a:rPr>
              <a:t>لکڑی کا دروازہ بھی زور لگانے یا کوئی ٹیکنیک استعمال کرنے پر توڑنا ممکن ہو ہی سکتاہے.. ۔۔۔ دنیاوی قوانین اور تدابیر مصنوعی ہونے کی بناء پر باآسانی توڑے جا سکتے ہیں اور یہ بہتر نتائج نہیں دکھاتے ۔۔</a:t>
            </a:r>
            <a:r>
              <a:rPr lang="hi-IN" altLang="en-US" sz="1600" b="1">
                <a:latin typeface="Jameel Noori Nastaleeq" charset="0"/>
                <a:cs typeface="DejaVu Sans" charset="0"/>
              </a:rPr>
              <a:t> </a:t>
            </a:r>
            <a:endParaRPr lang="en-US" altLang="en-US" sz="1600" b="1">
              <a:latin typeface="Jameel Noori Nastaleeq" charset="0"/>
              <a:cs typeface="DejaVu Sans"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altLang="en-US" sz="1600">
              <a:latin typeface="Calibri" panose="020F0502020204030204" pitchFamily="34" charset="0"/>
              <a:cs typeface="Jameel Noori Nastaleeq"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altLang="en-US" sz="1600" b="1">
                <a:latin typeface="Jameel Noori Nastaleeq" charset="0"/>
                <a:cs typeface="Jameel Noori Nastaleeq" charset="0"/>
              </a:rPr>
              <a:t> </a:t>
            </a: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altLang="en-US" sz="1600">
              <a:latin typeface="Calibri" panose="020F0502020204030204" pitchFamily="34" charset="0"/>
              <a:cs typeface="Jameel Noori Nastaleeq" charset="0"/>
            </a:endParaRPr>
          </a:p>
        </p:txBody>
      </p:sp>
      <p:sp>
        <p:nvSpPr>
          <p:cNvPr id="60421" name="AutoShape 3">
            <a:extLst>
              <a:ext uri="{FF2B5EF4-FFF2-40B4-BE49-F238E27FC236}">
                <a16:creationId xmlns:a16="http://schemas.microsoft.com/office/drawing/2014/main" id="{387A0FBB-88E8-4B04-A020-CBE34766EC48}"/>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B6FA857F-8F4D-4837-B3A2-46A84E773C04}" type="slidenum">
              <a:rPr lang="en-US" altLang="en-US">
                <a:latin typeface="Arial" panose="020B0604020202020204" pitchFamily="34" charset="0"/>
              </a:rPr>
              <a:pPr algn="r" eaLnBrk="1">
                <a:spcBef>
                  <a:spcPct val="0"/>
                </a:spcBef>
              </a:pPr>
              <a:t>29</a:t>
            </a:fld>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6">
            <a:extLst>
              <a:ext uri="{FF2B5EF4-FFF2-40B4-BE49-F238E27FC236}">
                <a16:creationId xmlns:a16="http://schemas.microsoft.com/office/drawing/2014/main" id="{7F9051B8-90E4-427F-B585-C08D1B3D923B}"/>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2747B53F-803F-4F91-B2E2-83FA3F5D5B36}" type="slidenum">
              <a:rPr lang="en-US" altLang="en-US" sz="1400" smtClean="0"/>
              <a:pPr>
                <a:spcBef>
                  <a:spcPct val="0"/>
                </a:spcBef>
              </a:pPr>
              <a:t>30</a:t>
            </a:fld>
            <a:endParaRPr lang="en-US" altLang="en-US" sz="1400"/>
          </a:p>
        </p:txBody>
      </p:sp>
      <p:sp>
        <p:nvSpPr>
          <p:cNvPr id="62467" name="Rectangle 1">
            <a:extLst>
              <a:ext uri="{FF2B5EF4-FFF2-40B4-BE49-F238E27FC236}">
                <a16:creationId xmlns:a16="http://schemas.microsoft.com/office/drawing/2014/main" id="{D8571D4E-BCEE-4F0D-B1A2-1607C7B095A8}"/>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Text Box 2">
            <a:extLst>
              <a:ext uri="{FF2B5EF4-FFF2-40B4-BE49-F238E27FC236}">
                <a16:creationId xmlns:a16="http://schemas.microsoft.com/office/drawing/2014/main" id="{BCCB28B3-9F1C-4DC1-A47B-4A2BC563DDAE}"/>
              </a:ext>
            </a:extLst>
          </p:cNvPr>
          <p:cNvSpPr>
            <a:spLocks noChangeArrowheads="1"/>
          </p:cNvSpPr>
          <p:nvPr>
            <p:ph type="body" idx="1"/>
          </p:nvPr>
        </p:nvSpPr>
        <p:spPr>
          <a:xfrm>
            <a:off x="685800" y="4400550"/>
            <a:ext cx="5486400" cy="360045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اس کے بارے میں آپ کا خیال ہے؟</a:t>
            </a:r>
            <a:endParaRPr lang="en-US" altLang="en-US" sz="1600">
              <a:latin typeface="Jameel Noori Nastaleeq" charset="0"/>
              <a:cs typeface="DejaVu Sans" charset="0"/>
            </a:endParaRPr>
          </a:p>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خدائی قوانین اٹل اور مستحکم ہیں ان کے ذریعے برائیوں سے بچنا ممکن ہے اور جو ظالم ان قوانین کو توڑیں تو وہ ان کے لیے شدید ترین سزائیں  رکھی گئی ہیں</a:t>
            </a:r>
            <a:r>
              <a:rPr lang="hi-IN" altLang="en-US" sz="1600">
                <a:latin typeface="Jameel Noori Nastaleeq" charset="0"/>
                <a:cs typeface="DejaVu Sans" charset="0"/>
              </a:rPr>
              <a:t>  </a:t>
            </a:r>
            <a:endParaRPr lang="en-US" altLang="en-US" sz="1600">
              <a:latin typeface="Jameel Noori Nastaleeq" charset="0"/>
              <a:cs typeface="DejaVu Sans" charset="0"/>
            </a:endParaRPr>
          </a:p>
        </p:txBody>
      </p:sp>
      <p:sp>
        <p:nvSpPr>
          <p:cNvPr id="62469" name="AutoShape 3">
            <a:extLst>
              <a:ext uri="{FF2B5EF4-FFF2-40B4-BE49-F238E27FC236}">
                <a16:creationId xmlns:a16="http://schemas.microsoft.com/office/drawing/2014/main" id="{D6E9B952-7CC7-4CAA-AC78-4FF8E5A657A5}"/>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9F0E1C7D-6CCC-4059-9C68-DFF2A3FC6175}" type="slidenum">
              <a:rPr lang="en-US" altLang="en-US">
                <a:latin typeface="Arial" panose="020B0604020202020204" pitchFamily="34" charset="0"/>
              </a:rPr>
              <a:pPr algn="r" eaLnBrk="1">
                <a:spcBef>
                  <a:spcPct val="0"/>
                </a:spcBef>
              </a:pPr>
              <a:t>30</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6">
            <a:extLst>
              <a:ext uri="{FF2B5EF4-FFF2-40B4-BE49-F238E27FC236}">
                <a16:creationId xmlns:a16="http://schemas.microsoft.com/office/drawing/2014/main" id="{FA17B72E-B6C3-421C-B6B0-06DD4CCBA1E1}"/>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76162BC5-B3AC-4E02-8325-E71420461290}" type="slidenum">
              <a:rPr lang="en-US" altLang="en-US" sz="1400" smtClean="0"/>
              <a:pPr>
                <a:spcBef>
                  <a:spcPct val="0"/>
                </a:spcBef>
              </a:pPr>
              <a:t>4</a:t>
            </a:fld>
            <a:endParaRPr lang="en-US" altLang="en-US" sz="1400"/>
          </a:p>
        </p:txBody>
      </p:sp>
      <p:sp>
        <p:nvSpPr>
          <p:cNvPr id="9219" name="Rectangle 1">
            <a:extLst>
              <a:ext uri="{FF2B5EF4-FFF2-40B4-BE49-F238E27FC236}">
                <a16:creationId xmlns:a16="http://schemas.microsoft.com/office/drawing/2014/main" id="{BEA34030-3489-4163-9057-0678DB8FCF4F}"/>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Text Box 2">
            <a:extLst>
              <a:ext uri="{FF2B5EF4-FFF2-40B4-BE49-F238E27FC236}">
                <a16:creationId xmlns:a16="http://schemas.microsoft.com/office/drawing/2014/main" id="{2246CA3A-0BD1-4197-8753-DDCE4EDB861D}"/>
              </a:ext>
            </a:extLst>
          </p:cNvPr>
          <p:cNvSpPr>
            <a:spLocks noChangeArrowheads="1"/>
          </p:cNvSpPr>
          <p:nvPr>
            <p:ph type="body" idx="1"/>
          </p:nvPr>
        </p:nvSpPr>
        <p:spPr>
          <a:xfrm>
            <a:off x="685800" y="4400550"/>
            <a:ext cx="5486400" cy="360045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کیا ہم کوئلے پر سفید رنگ پھیر دیں تو وہ ہیرا بن جایے گا؟</a:t>
            </a:r>
            <a:endParaRPr lang="en-US" altLang="en-US" sz="1600">
              <a:latin typeface="Jameel Noori Nastaleeq" charset="0"/>
              <a:cs typeface="DejaVu Sans" charset="0"/>
            </a:endParaRPr>
          </a:p>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اسی طرح ہیرے پر جتنا بھی کالا رنگ کر دیں وہ کوئلہ نہیں بن سکتا</a:t>
            </a:r>
            <a:endParaRPr lang="en-US" altLang="en-US" sz="1600">
              <a:latin typeface="Jameel Noori Nastaleeq" charset="0"/>
              <a:cs typeface="DejaVu Sans" charset="0"/>
            </a:endParaRPr>
          </a:p>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اسی طرح باطل کبھی نور نہیں بن سکتا</a:t>
            </a:r>
            <a:endParaRPr lang="en-US" altLang="en-US" sz="1600">
              <a:latin typeface="Jameel Noori Nastaleeq" charset="0"/>
              <a:cs typeface="DejaVu Sans" charset="0"/>
            </a:endParaRPr>
          </a:p>
        </p:txBody>
      </p:sp>
      <p:sp>
        <p:nvSpPr>
          <p:cNvPr id="9221" name="AutoShape 3">
            <a:extLst>
              <a:ext uri="{FF2B5EF4-FFF2-40B4-BE49-F238E27FC236}">
                <a16:creationId xmlns:a16="http://schemas.microsoft.com/office/drawing/2014/main" id="{3C488C52-7D0C-482C-8DF4-13A7DE038EE5}"/>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D2E13FAA-3BAC-4B35-A121-4A4CF9E63ED6}" type="slidenum">
              <a:rPr lang="en-US" altLang="en-US">
                <a:latin typeface="Arial" panose="020B0604020202020204" pitchFamily="34" charset="0"/>
              </a:rPr>
              <a:pPr algn="r" eaLnBrk="1">
                <a:spcBef>
                  <a:spcPct val="0"/>
                </a:spcBef>
              </a:pPr>
              <a:t>4</a:t>
            </a:fld>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6">
            <a:extLst>
              <a:ext uri="{FF2B5EF4-FFF2-40B4-BE49-F238E27FC236}">
                <a16:creationId xmlns:a16="http://schemas.microsoft.com/office/drawing/2014/main" id="{1396D322-1D88-419F-BC47-436A0DAF6C47}"/>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C1D7E73E-9D93-4F58-B373-76F9B276F69F}" type="slidenum">
              <a:rPr lang="en-US" altLang="en-US" sz="1400" smtClean="0"/>
              <a:pPr>
                <a:spcBef>
                  <a:spcPct val="0"/>
                </a:spcBef>
              </a:pPr>
              <a:t>31</a:t>
            </a:fld>
            <a:endParaRPr lang="en-US" altLang="en-US" sz="1400"/>
          </a:p>
        </p:txBody>
      </p:sp>
      <p:sp>
        <p:nvSpPr>
          <p:cNvPr id="64515" name="Rectangle 1">
            <a:extLst>
              <a:ext uri="{FF2B5EF4-FFF2-40B4-BE49-F238E27FC236}">
                <a16:creationId xmlns:a16="http://schemas.microsoft.com/office/drawing/2014/main" id="{AFDE5D22-6B4D-4B89-910C-37AE2DE0E656}"/>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6" name="Rectangle 2">
            <a:extLst>
              <a:ext uri="{FF2B5EF4-FFF2-40B4-BE49-F238E27FC236}">
                <a16:creationId xmlns:a16="http://schemas.microsoft.com/office/drawing/2014/main" id="{00091BFE-F194-468B-85CA-3AAF5A5C478E}"/>
              </a:ext>
            </a:extLst>
          </p:cNvPr>
          <p:cNvSpPr>
            <a:spLocks noChangeArrowheads="1"/>
          </p:cNvSpPr>
          <p:nvPr>
            <p:ph type="body" idx="1"/>
          </p:nvPr>
        </p:nvSpPr>
        <p:spPr>
          <a:xfrm>
            <a:off x="685800" y="440055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64517" name="AutoShape 3">
            <a:extLst>
              <a:ext uri="{FF2B5EF4-FFF2-40B4-BE49-F238E27FC236}">
                <a16:creationId xmlns:a16="http://schemas.microsoft.com/office/drawing/2014/main" id="{1DE31C53-C6A8-4657-B7DD-DC9108901290}"/>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4985CB20-747A-4B49-9A97-26E4AAD23191}" type="slidenum">
              <a:rPr lang="en-US" altLang="en-US">
                <a:latin typeface="Arial" panose="020B0604020202020204" pitchFamily="34" charset="0"/>
              </a:rPr>
              <a:pPr algn="r" eaLnBrk="1">
                <a:spcBef>
                  <a:spcPct val="0"/>
                </a:spcBef>
              </a:pPr>
              <a:t>31</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a:extLst>
              <a:ext uri="{FF2B5EF4-FFF2-40B4-BE49-F238E27FC236}">
                <a16:creationId xmlns:a16="http://schemas.microsoft.com/office/drawing/2014/main" id="{57DFFBA4-A177-4C79-93DA-1FB909BAE50D}"/>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07A2B17D-1074-4B76-AAC1-F2B5C2516A42}" type="slidenum">
              <a:rPr lang="en-US" altLang="en-US" sz="1400" smtClean="0"/>
              <a:pPr>
                <a:spcBef>
                  <a:spcPct val="0"/>
                </a:spcBef>
              </a:pPr>
              <a:t>5</a:t>
            </a:fld>
            <a:endParaRPr lang="en-US" altLang="en-US" sz="1400"/>
          </a:p>
        </p:txBody>
      </p:sp>
      <p:sp>
        <p:nvSpPr>
          <p:cNvPr id="11267" name="Rectangle 1">
            <a:extLst>
              <a:ext uri="{FF2B5EF4-FFF2-40B4-BE49-F238E27FC236}">
                <a16:creationId xmlns:a16="http://schemas.microsoft.com/office/drawing/2014/main" id="{DAE2C8B9-66D0-4AB8-8199-8FF0FEF5ABAF}"/>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Text Box 2">
            <a:extLst>
              <a:ext uri="{FF2B5EF4-FFF2-40B4-BE49-F238E27FC236}">
                <a16:creationId xmlns:a16="http://schemas.microsoft.com/office/drawing/2014/main" id="{DD6D4860-AC0F-47BF-8262-AF75059C944A}"/>
              </a:ext>
            </a:extLst>
          </p:cNvPr>
          <p:cNvSpPr>
            <a:spLocks noChangeArrowheads="1"/>
          </p:cNvSpPr>
          <p:nvPr>
            <p:ph type="body" idx="1"/>
          </p:nvPr>
        </p:nvSpPr>
        <p:spPr>
          <a:xfrm>
            <a:off x="685800" y="4400550"/>
            <a:ext cx="5486400" cy="360045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أَنزَلْنَاهَا  --  فَرَضْنَاهَا-- أَنزَلْنَا</a:t>
            </a:r>
            <a:endParaRPr lang="en-US" altLang="en-US" sz="1600">
              <a:latin typeface="Jameel Noori Nastaleeq" charset="0"/>
              <a:cs typeface="DejaVu Sans" charset="0"/>
            </a:endParaRPr>
          </a:p>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altLang="en-US" sz="1600">
              <a:latin typeface="Calibri" panose="020F0502020204030204" pitchFamily="34" charset="0"/>
              <a:cs typeface="Jameel Noori Nastaleeq" charset="0"/>
            </a:endParaRPr>
          </a:p>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سورت کی ابتدا کا بالکل مختلف انداز</a:t>
            </a:r>
            <a:endParaRPr lang="en-US" altLang="en-US" sz="1600">
              <a:latin typeface="Jameel Noori Nastaleeq" charset="0"/>
              <a:cs typeface="DejaVu Sans" charset="0"/>
            </a:endParaRPr>
          </a:p>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سورت کے آغاز میں خصوصی طور پر یاد دہانی</a:t>
            </a:r>
            <a:endParaRPr lang="en-US" altLang="en-US" sz="1600">
              <a:latin typeface="Jameel Noori Nastaleeq" charset="0"/>
              <a:cs typeface="DejaVu Sans" charset="0"/>
            </a:endParaRPr>
          </a:p>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altLang="en-US" sz="1600">
                <a:latin typeface="Jameel Noori Nastaleeq" charset="0"/>
                <a:cs typeface="Jameel Noori Nastaleeq" charset="0"/>
              </a:rPr>
              <a:t> </a:t>
            </a:r>
            <a:r>
              <a:rPr lang="ar-SA" altLang="en-US" sz="1600">
                <a:latin typeface="Jameel Noori Nastaleeq" charset="0"/>
                <a:cs typeface="Jameel Noori Nastaleeq" charset="0"/>
              </a:rPr>
              <a:t>اللّٰہ تعٰالی تا کیداً اپنی طرف منسوب کر رہے ہیں</a:t>
            </a:r>
            <a:r>
              <a:rPr lang="en-US" altLang="en-US" sz="1600">
                <a:latin typeface="Jameel Noori Nastaleeq" charset="0"/>
                <a:cs typeface="Jameel Noori Nastaleeq" charset="0"/>
              </a:rPr>
              <a:t> </a:t>
            </a:r>
          </a:p>
          <a:p>
            <a:pPr marL="215900" indent="-214313" algn="r" rtl="1" eaLnBrk="1">
              <a:spcBef>
                <a:spcPct val="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altLang="en-US" sz="1600">
              <a:latin typeface="Calibri" panose="020F0502020204030204" pitchFamily="34" charset="0"/>
              <a:cs typeface="Jameel Noori Nastaleeq" charset="0"/>
            </a:endParaRPr>
          </a:p>
        </p:txBody>
      </p:sp>
      <p:sp>
        <p:nvSpPr>
          <p:cNvPr id="11269" name="AutoShape 3">
            <a:extLst>
              <a:ext uri="{FF2B5EF4-FFF2-40B4-BE49-F238E27FC236}">
                <a16:creationId xmlns:a16="http://schemas.microsoft.com/office/drawing/2014/main" id="{F1460420-378E-49C0-BE62-BAD5D7E9A36E}"/>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47ADA097-708F-45DE-975F-1AAE7563A763}" type="slidenum">
              <a:rPr lang="en-US" altLang="en-US">
                <a:latin typeface="Arial" panose="020B0604020202020204" pitchFamily="34" charset="0"/>
              </a:rPr>
              <a:pPr algn="r" eaLnBrk="1">
                <a:spcBef>
                  <a:spcPct val="0"/>
                </a:spcBef>
              </a:pPr>
              <a:t>5</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a:extLst>
              <a:ext uri="{FF2B5EF4-FFF2-40B4-BE49-F238E27FC236}">
                <a16:creationId xmlns:a16="http://schemas.microsoft.com/office/drawing/2014/main" id="{C670B326-9CEF-4B49-9BD7-C08595F77BF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53980842-D538-4551-80D7-2508300C43E1}" type="slidenum">
              <a:rPr lang="en-US" altLang="en-US" sz="1400" smtClean="0"/>
              <a:pPr>
                <a:spcBef>
                  <a:spcPct val="0"/>
                </a:spcBef>
              </a:pPr>
              <a:t>6</a:t>
            </a:fld>
            <a:endParaRPr lang="en-US" altLang="en-US" sz="1400"/>
          </a:p>
        </p:txBody>
      </p:sp>
      <p:sp>
        <p:nvSpPr>
          <p:cNvPr id="13315" name="Rectangle 1">
            <a:extLst>
              <a:ext uri="{FF2B5EF4-FFF2-40B4-BE49-F238E27FC236}">
                <a16:creationId xmlns:a16="http://schemas.microsoft.com/office/drawing/2014/main" id="{509BD8F8-4179-44E2-8278-5CD925B5D20C}"/>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Text Box 2">
            <a:extLst>
              <a:ext uri="{FF2B5EF4-FFF2-40B4-BE49-F238E27FC236}">
                <a16:creationId xmlns:a16="http://schemas.microsoft.com/office/drawing/2014/main" id="{1EF1DD1A-EC0A-4EF5-8888-9C0F210E41CC}"/>
              </a:ext>
            </a:extLst>
          </p:cNvPr>
          <p:cNvSpPr>
            <a:spLocks noChangeArrowheads="1"/>
          </p:cNvSpPr>
          <p:nvPr>
            <p:ph type="body" idx="1"/>
          </p:nvPr>
        </p:nvSpPr>
        <p:spPr>
          <a:xfrm>
            <a:off x="685800" y="4400550"/>
            <a:ext cx="5486400" cy="360045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altLang="en-US" sz="1600">
                <a:latin typeface="Jameel Noori Nastaleeq" charset="0"/>
                <a:cs typeface="Jameel Noori Nastaleeq" charset="0"/>
              </a:rPr>
              <a:t> </a:t>
            </a:r>
            <a:r>
              <a:rPr lang="ar-SA" altLang="en-US" sz="1600">
                <a:latin typeface="Jameel Noori Nastaleeq" charset="0"/>
                <a:cs typeface="Jameel Noori Nastaleeq" charset="0"/>
              </a:rPr>
              <a:t>یہ آیات الہٰی قانون ہے جن کو پوری آمادگی اور اہمیت کے ساتھ قبول کرنا ہے اور عمل کرنا ہے</a:t>
            </a:r>
            <a:r>
              <a:rPr lang="en-US" altLang="en-US" sz="1600">
                <a:latin typeface="Jameel Noori Nastaleeq" charset="0"/>
                <a:cs typeface="Jameel Noori Nastaleeq" charset="0"/>
              </a:rPr>
              <a:t> </a:t>
            </a:r>
          </a:p>
        </p:txBody>
      </p:sp>
      <p:sp>
        <p:nvSpPr>
          <p:cNvPr id="13317" name="AutoShape 3">
            <a:extLst>
              <a:ext uri="{FF2B5EF4-FFF2-40B4-BE49-F238E27FC236}">
                <a16:creationId xmlns:a16="http://schemas.microsoft.com/office/drawing/2014/main" id="{12D8E2C8-7659-4FA1-8E1F-1CF403EFA002}"/>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08C4610D-2A11-403A-BB0B-5CCE874A03E2}" type="slidenum">
              <a:rPr lang="en-US" altLang="en-US">
                <a:latin typeface="Arial" panose="020B0604020202020204" pitchFamily="34" charset="0"/>
              </a:rPr>
              <a:pPr algn="r" eaLnBrk="1">
                <a:spcBef>
                  <a:spcPct val="0"/>
                </a:spcBef>
              </a:pPr>
              <a:t>6</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6">
            <a:extLst>
              <a:ext uri="{FF2B5EF4-FFF2-40B4-BE49-F238E27FC236}">
                <a16:creationId xmlns:a16="http://schemas.microsoft.com/office/drawing/2014/main" id="{4432EACF-A5BB-4CF0-B3F0-DFE980AD830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695F0B2B-4203-449D-8E7E-21750D5C7B7D}" type="slidenum">
              <a:rPr lang="en-US" altLang="en-US" sz="1400" smtClean="0"/>
              <a:pPr>
                <a:spcBef>
                  <a:spcPct val="0"/>
                </a:spcBef>
              </a:pPr>
              <a:t>7</a:t>
            </a:fld>
            <a:endParaRPr lang="en-US" altLang="en-US" sz="1400"/>
          </a:p>
        </p:txBody>
      </p:sp>
      <p:sp>
        <p:nvSpPr>
          <p:cNvPr id="15363" name="Rectangle 1">
            <a:extLst>
              <a:ext uri="{FF2B5EF4-FFF2-40B4-BE49-F238E27FC236}">
                <a16:creationId xmlns:a16="http://schemas.microsoft.com/office/drawing/2014/main" id="{889A777B-ED88-4A39-A038-340359EEDD94}"/>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Rectangle 2">
            <a:extLst>
              <a:ext uri="{FF2B5EF4-FFF2-40B4-BE49-F238E27FC236}">
                <a16:creationId xmlns:a16="http://schemas.microsoft.com/office/drawing/2014/main" id="{A5CBEC9A-FA76-419B-BA0E-6D676E54816E}"/>
              </a:ext>
            </a:extLst>
          </p:cNvPr>
          <p:cNvSpPr>
            <a:spLocks noChangeArrowheads="1"/>
          </p:cNvSpPr>
          <p:nvPr>
            <p:ph type="body" idx="1"/>
          </p:nvPr>
        </p:nvSpPr>
        <p:spPr>
          <a:xfrm>
            <a:off x="685800" y="440055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5365" name="AutoShape 3">
            <a:extLst>
              <a:ext uri="{FF2B5EF4-FFF2-40B4-BE49-F238E27FC236}">
                <a16:creationId xmlns:a16="http://schemas.microsoft.com/office/drawing/2014/main" id="{C13E7533-0466-4162-9407-CA69F98B5A0A}"/>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ECDBFDD9-4685-42DA-8942-3A9A531278D2}" type="slidenum">
              <a:rPr lang="en-US" altLang="en-US">
                <a:latin typeface="Arial" panose="020B0604020202020204" pitchFamily="34" charset="0"/>
              </a:rPr>
              <a:pPr algn="r" eaLnBrk="1">
                <a:spcBef>
                  <a:spcPct val="0"/>
                </a:spcBef>
              </a:pPr>
              <a:t>7</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a:extLst>
              <a:ext uri="{FF2B5EF4-FFF2-40B4-BE49-F238E27FC236}">
                <a16:creationId xmlns:a16="http://schemas.microsoft.com/office/drawing/2014/main" id="{F4475B26-5682-4A93-B2FD-C3FDCBA5271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B8407EB0-FD3C-4315-AE40-7D90B271B274}" type="slidenum">
              <a:rPr lang="en-US" altLang="en-US" sz="1400" smtClean="0"/>
              <a:pPr>
                <a:spcBef>
                  <a:spcPct val="0"/>
                </a:spcBef>
              </a:pPr>
              <a:t>8</a:t>
            </a:fld>
            <a:endParaRPr lang="en-US" altLang="en-US" sz="1400"/>
          </a:p>
        </p:txBody>
      </p:sp>
      <p:sp>
        <p:nvSpPr>
          <p:cNvPr id="17411" name="Rectangle 1">
            <a:extLst>
              <a:ext uri="{FF2B5EF4-FFF2-40B4-BE49-F238E27FC236}">
                <a16:creationId xmlns:a16="http://schemas.microsoft.com/office/drawing/2014/main" id="{E90B7458-609B-4558-B6E1-02E5675DE391}"/>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Text Box 2">
            <a:extLst>
              <a:ext uri="{FF2B5EF4-FFF2-40B4-BE49-F238E27FC236}">
                <a16:creationId xmlns:a16="http://schemas.microsoft.com/office/drawing/2014/main" id="{D02BAE80-C5FC-4CA5-9E78-D2967D98B8F9}"/>
              </a:ext>
            </a:extLst>
          </p:cNvPr>
          <p:cNvSpPr>
            <a:spLocks noChangeArrowheads="1"/>
          </p:cNvSpPr>
          <p:nvPr>
            <p:ph type="body" idx="1"/>
          </p:nvPr>
        </p:nvSpPr>
        <p:spPr>
          <a:xfrm>
            <a:off x="685800" y="4400550"/>
            <a:ext cx="5486400" cy="360045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215900" indent="-214313" algn="r" rtl="1" eaLnBrk="1">
              <a:spcBef>
                <a:spcPts val="600"/>
              </a:spcBef>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ar-SA" altLang="en-US" sz="1600">
                <a:latin typeface="Jameel Noori Nastaleeq" charset="0"/>
                <a:cs typeface="Jameel Noori Nastaleeq" charset="0"/>
              </a:rPr>
              <a:t>روشن نشانیاں(قرآنی آیات) انسانوں کو صحیح راستے کے انتخاب میں مدد دیتی ہیں جس طرح اسٹریٹ لائٹس راستے کو اندھیری رات میں  روشن کرتی ہیں، اسی طرح دنیا کے اندھیرے معاشرے میں قرآنی آیات روشنی کا نور بکھیرتی ہیں</a:t>
            </a:r>
            <a:r>
              <a:rPr lang="hi-IN" altLang="en-US" sz="1600">
                <a:latin typeface="Jameel Noori Nastaleeq" charset="0"/>
                <a:cs typeface="DejaVu Sans" charset="0"/>
              </a:rPr>
              <a:t> </a:t>
            </a:r>
            <a:endParaRPr lang="en-US" altLang="en-US" sz="1600">
              <a:latin typeface="Jameel Noori Nastaleeq" charset="0"/>
              <a:cs typeface="DejaVu Sans" charset="0"/>
            </a:endParaRPr>
          </a:p>
        </p:txBody>
      </p:sp>
      <p:sp>
        <p:nvSpPr>
          <p:cNvPr id="17413" name="AutoShape 3">
            <a:extLst>
              <a:ext uri="{FF2B5EF4-FFF2-40B4-BE49-F238E27FC236}">
                <a16:creationId xmlns:a16="http://schemas.microsoft.com/office/drawing/2014/main" id="{81BAD1CD-D493-4AB6-9E95-DBCE678BEFD8}"/>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E70D6AE5-B9B1-402A-8060-94E181CCA61C}" type="slidenum">
              <a:rPr lang="en-US" altLang="en-US">
                <a:latin typeface="Arial" panose="020B0604020202020204" pitchFamily="34" charset="0"/>
              </a:rPr>
              <a:pPr algn="r" eaLnBrk="1">
                <a:spcBef>
                  <a:spcPct val="0"/>
                </a:spcBef>
              </a:pPr>
              <a:t>8</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a:extLst>
              <a:ext uri="{FF2B5EF4-FFF2-40B4-BE49-F238E27FC236}">
                <a16:creationId xmlns:a16="http://schemas.microsoft.com/office/drawing/2014/main" id="{4C7B403B-A0E5-4C33-9A80-5C5CCA38C0B7}"/>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2EBDCCF8-B5D2-4377-9E69-0C9B9ACEB3D6}" type="slidenum">
              <a:rPr lang="en-US" altLang="en-US" sz="1400" smtClean="0"/>
              <a:pPr>
                <a:spcBef>
                  <a:spcPct val="0"/>
                </a:spcBef>
              </a:pPr>
              <a:t>9</a:t>
            </a:fld>
            <a:endParaRPr lang="en-US" altLang="en-US" sz="1400"/>
          </a:p>
        </p:txBody>
      </p:sp>
      <p:sp>
        <p:nvSpPr>
          <p:cNvPr id="19459" name="Rectangle 1">
            <a:extLst>
              <a:ext uri="{FF2B5EF4-FFF2-40B4-BE49-F238E27FC236}">
                <a16:creationId xmlns:a16="http://schemas.microsoft.com/office/drawing/2014/main" id="{EC584D9C-280C-4ED9-84E6-3241BF6D9202}"/>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a:extLst>
              <a:ext uri="{FF2B5EF4-FFF2-40B4-BE49-F238E27FC236}">
                <a16:creationId xmlns:a16="http://schemas.microsoft.com/office/drawing/2014/main" id="{82259DE5-B039-4F8E-8D81-EAF19F792F77}"/>
              </a:ext>
            </a:extLst>
          </p:cNvPr>
          <p:cNvSpPr>
            <a:spLocks noChangeArrowheads="1"/>
          </p:cNvSpPr>
          <p:nvPr>
            <p:ph type="body" idx="1"/>
          </p:nvPr>
        </p:nvSpPr>
        <p:spPr>
          <a:xfrm>
            <a:off x="685800" y="4400550"/>
            <a:ext cx="5486400" cy="41148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9461" name="AutoShape 3">
            <a:extLst>
              <a:ext uri="{FF2B5EF4-FFF2-40B4-BE49-F238E27FC236}">
                <a16:creationId xmlns:a16="http://schemas.microsoft.com/office/drawing/2014/main" id="{69C25C54-EC7F-4EDB-8888-285B2E7715E7}"/>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2C536C11-D5AD-4E6F-8EAB-D15704FBF5BA}" type="slidenum">
              <a:rPr lang="en-US" altLang="en-US">
                <a:latin typeface="Arial" panose="020B0604020202020204" pitchFamily="34" charset="0"/>
              </a:rPr>
              <a:pPr algn="r" eaLnBrk="1">
                <a:spcBef>
                  <a:spcPct val="0"/>
                </a:spcBef>
              </a:pPr>
              <a:t>9</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a:extLst>
              <a:ext uri="{FF2B5EF4-FFF2-40B4-BE49-F238E27FC236}">
                <a16:creationId xmlns:a16="http://schemas.microsoft.com/office/drawing/2014/main" id="{DF41582D-94E6-481A-82B3-C906C8A436FF}"/>
              </a:ext>
            </a:extLst>
          </p:cNvPr>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8B391AFE-94A3-49A4-AC80-D32F2DAA8E00}" type="slidenum">
              <a:rPr lang="en-US" altLang="en-US" sz="1400" smtClean="0"/>
              <a:pPr>
                <a:spcBef>
                  <a:spcPct val="0"/>
                </a:spcBef>
              </a:pPr>
              <a:t>10</a:t>
            </a:fld>
            <a:endParaRPr lang="en-US" altLang="en-US" sz="1400"/>
          </a:p>
        </p:txBody>
      </p:sp>
      <p:sp>
        <p:nvSpPr>
          <p:cNvPr id="21507" name="Rectangle 1">
            <a:extLst>
              <a:ext uri="{FF2B5EF4-FFF2-40B4-BE49-F238E27FC236}">
                <a16:creationId xmlns:a16="http://schemas.microsoft.com/office/drawing/2014/main" id="{44DD3D5F-8D33-4677-9E3D-A1E098681D6F}"/>
              </a:ext>
            </a:extLst>
          </p:cNvPr>
          <p:cNvSpPr>
            <a:spLocks noChangeArrowheads="1" noTextEdit="1"/>
          </p:cNvSpPr>
          <p:nvPr>
            <p:ph type="sldImg"/>
          </p:nvPr>
        </p:nvSpPr>
        <p:spPr>
          <a:xfrm>
            <a:off x="1371600" y="1143000"/>
            <a:ext cx="4114800" cy="30861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Text Box 2">
            <a:extLst>
              <a:ext uri="{FF2B5EF4-FFF2-40B4-BE49-F238E27FC236}">
                <a16:creationId xmlns:a16="http://schemas.microsoft.com/office/drawing/2014/main" id="{8D022551-553A-453E-8AE4-6BA0186DD749}"/>
              </a:ext>
            </a:extLst>
          </p:cNvPr>
          <p:cNvSpPr txBox="1">
            <a:spLocks noGrp="1" noChangeArrowheads="1"/>
          </p:cNvSpPr>
          <p:nvPr>
            <p:ph type="body" idx="1"/>
          </p:nvPr>
        </p:nvSpPr>
        <p:spPr>
          <a:xfrm>
            <a:off x="685800" y="4400550"/>
            <a:ext cx="54864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marL="341313" indent="-341313" algn="r" rtl="1" eaLnBrk="1">
              <a:spcBef>
                <a:spcPts val="400"/>
              </a:spcBef>
              <a:buFont typeface="Jameel Noori Nastaleeq" panose="02000503000000020004" pitchFamily="2" charset="-78"/>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pPr>
            <a:r>
              <a:rPr lang="ar-SA" sz="1600">
                <a:latin typeface="Jameel Noori Nastaleeq" panose="02000503000000020004" pitchFamily="2" charset="-78"/>
                <a:cs typeface="Jameel Noori Nastaleeq" panose="02000503000000020004" pitchFamily="2" charset="-78"/>
              </a:rPr>
              <a:t>داخلی طور پر اپنے گھروں کے اندر اخلاقی قوت کو مضبوط کرنے، خاندانی نظام کو مضبوط کرنے  کی تعلیم دی گئی۔</a:t>
            </a:r>
            <a:endParaRPr lang="en-US" sz="1600">
              <a:latin typeface="Jameel Noori Nastaleeq" panose="02000503000000020004" pitchFamily="2" charset="-78"/>
              <a:ea typeface="DejaVu Sans" charset="0"/>
              <a:cs typeface="DejaVu Sans" charset="0"/>
            </a:endParaRPr>
          </a:p>
          <a:p>
            <a:pPr marL="341313" indent="-341313" algn="r" rtl="1" eaLnBrk="1">
              <a:spcBef>
                <a:spcPts val="400"/>
              </a:spcBef>
              <a:buFont typeface="Jameel Noori Nastaleeq" panose="02000503000000020004" pitchFamily="2" charset="-78"/>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pPr>
            <a:r>
              <a:rPr lang="ar-SA" sz="1600">
                <a:latin typeface="Jameel Noori Nastaleeq" panose="02000503000000020004" pitchFamily="2" charset="-78"/>
                <a:cs typeface="Jameel Noori Nastaleeq" panose="02000503000000020004" pitchFamily="2" charset="-78"/>
              </a:rPr>
              <a:t>جو قوم اندرونی طور پر مضبوط ہو اسے بیرونی طور پر حملہ آور ہو کر  شکست نہیں دی جا سکتی۔ اسلام نے اس کا آغاز گھر کے یونٹ سے شروع کیا جہاں شوہر اور بیوی کا تعلق  مضبوط ہو ۔ وہ سارے عوامل جن سے گھر خراب ہوتے ہوں، گھروں میں انتشار اور بے چینی پھیلتی ہو ان کا سد باب کیا جائے</a:t>
            </a:r>
            <a:endParaRPr lang="en-US" sz="1600">
              <a:latin typeface="Jameel Noori Nastaleeq" panose="02000503000000020004" pitchFamily="2" charset="-78"/>
              <a:ea typeface="DejaVu Sans" charset="0"/>
              <a:cs typeface="DejaVu Sans" charset="0"/>
            </a:endParaRPr>
          </a:p>
          <a:p>
            <a:pPr marL="342900" indent="-341313" algn="r" rtl="1" eaLnBrk="1">
              <a:spcBef>
                <a:spcPts val="600"/>
              </a:spcBef>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a:pPr>
            <a:endParaRPr lang="en-US" sz="1600">
              <a:latin typeface="Calibri" panose="020F0502020204030204" pitchFamily="34" charset="0"/>
              <a:cs typeface="Jameel Noori Nastaleeq" panose="02000503000000020004" pitchFamily="2" charset="-78"/>
            </a:endParaRPr>
          </a:p>
        </p:txBody>
      </p:sp>
      <p:sp>
        <p:nvSpPr>
          <p:cNvPr id="21509" name="AutoShape 3">
            <a:extLst>
              <a:ext uri="{FF2B5EF4-FFF2-40B4-BE49-F238E27FC236}">
                <a16:creationId xmlns:a16="http://schemas.microsoft.com/office/drawing/2014/main" id="{35FCCA9B-32C6-4B46-8050-05C04EDD5760}"/>
              </a:ext>
            </a:extLst>
          </p:cNvPr>
          <p:cNvSpPr>
            <a:spLocks noChangeArrowheads="1"/>
          </p:cNvSpPr>
          <p:nvPr/>
        </p:nvSpPr>
        <p:spPr bwMode="auto">
          <a:xfrm>
            <a:off x="3884613" y="8685213"/>
            <a:ext cx="2971800" cy="458787"/>
          </a:xfrm>
          <a:custGeom>
            <a:avLst/>
            <a:gdLst>
              <a:gd name="T0" fmla="*/ 2971800 w 2971800"/>
              <a:gd name="T1" fmla="*/ 229394 h 458787"/>
              <a:gd name="T2" fmla="*/ 1485900 w 2971800"/>
              <a:gd name="T3" fmla="*/ 458787 h 458787"/>
              <a:gd name="T4" fmla="*/ 0 w 2971800"/>
              <a:gd name="T5" fmla="*/ 229394 h 458787"/>
              <a:gd name="T6" fmla="*/ 1485900 w 2971800"/>
              <a:gd name="T7" fmla="*/ 0 h 458787"/>
              <a:gd name="T8" fmla="*/ 0 60000 65536"/>
              <a:gd name="T9" fmla="*/ 5898240 60000 65536"/>
              <a:gd name="T10" fmla="*/ 11796480 60000 65536"/>
              <a:gd name="T11" fmla="*/ 17694720 60000 65536"/>
              <a:gd name="T12" fmla="*/ 0 w 2971800"/>
              <a:gd name="T13" fmla="*/ 0 h 458787"/>
              <a:gd name="T14" fmla="*/ 2971800 w 2971800"/>
              <a:gd name="T15" fmla="*/ 458787 h 458787"/>
            </a:gdLst>
            <a:ahLst/>
            <a:cxnLst>
              <a:cxn ang="T8">
                <a:pos x="T0" y="T1"/>
              </a:cxn>
              <a:cxn ang="T9">
                <a:pos x="T2" y="T3"/>
              </a:cxn>
              <a:cxn ang="T10">
                <a:pos x="T4" y="T5"/>
              </a:cxn>
              <a:cxn ang="T11">
                <a:pos x="T6" y="T7"/>
              </a:cxn>
            </a:cxnLst>
            <a:rect l="T12" t="T13" r="T14" b="T15"/>
            <a:pathLst>
              <a:path w="2971800" h="4587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a:spcBef>
                <a:spcPct val="0"/>
              </a:spcBef>
            </a:pPr>
            <a:fld id="{D7D36A9E-D3BA-49DE-A876-2013FB6A8BB6}" type="slidenum">
              <a:rPr lang="en-US" altLang="en-US">
                <a:latin typeface="Arial" panose="020B0604020202020204" pitchFamily="34" charset="0"/>
              </a:rPr>
              <a:pPr algn="r" eaLnBrk="1">
                <a:spcBef>
                  <a:spcPct val="0"/>
                </a:spcBef>
              </a:pPr>
              <a:t>10</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86321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3654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5813" cy="5307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3050"/>
            <a:ext cx="6019800" cy="5307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825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2041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45830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4963"/>
            <a:ext cx="4037013"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4963"/>
            <a:ext cx="4038600"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8718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999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47132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603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8434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1370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AE738576-929B-4F83-A703-E2F4E7CD076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27" name="Group 2">
            <a:extLst>
              <a:ext uri="{FF2B5EF4-FFF2-40B4-BE49-F238E27FC236}">
                <a16:creationId xmlns:a16="http://schemas.microsoft.com/office/drawing/2014/main" id="{E00A15A8-5739-4E55-8849-DD2BC740997F}"/>
              </a:ext>
            </a:extLst>
          </p:cNvPr>
          <p:cNvGrpSpPr>
            <a:grpSpLocks/>
          </p:cNvGrpSpPr>
          <p:nvPr/>
        </p:nvGrpSpPr>
        <p:grpSpPr bwMode="auto">
          <a:xfrm>
            <a:off x="-19050" y="0"/>
            <a:ext cx="9002713" cy="6642100"/>
            <a:chOff x="-12" y="0"/>
            <a:chExt cx="5671" cy="4184"/>
          </a:xfrm>
        </p:grpSpPr>
        <p:grpSp>
          <p:nvGrpSpPr>
            <p:cNvPr id="1030" name="Group 3">
              <a:extLst>
                <a:ext uri="{FF2B5EF4-FFF2-40B4-BE49-F238E27FC236}">
                  <a16:creationId xmlns:a16="http://schemas.microsoft.com/office/drawing/2014/main" id="{62546513-9A9A-44C5-AD2B-BE287F811497}"/>
                </a:ext>
              </a:extLst>
            </p:cNvPr>
            <p:cNvGrpSpPr>
              <a:grpSpLocks/>
            </p:cNvGrpSpPr>
            <p:nvPr/>
          </p:nvGrpSpPr>
          <p:grpSpPr bwMode="auto">
            <a:xfrm>
              <a:off x="-12" y="0"/>
              <a:ext cx="5671" cy="4184"/>
              <a:chOff x="-12" y="0"/>
              <a:chExt cx="5671" cy="4184"/>
            </a:xfrm>
          </p:grpSpPr>
          <p:pic>
            <p:nvPicPr>
              <p:cNvPr id="1035" name="Picture 4">
                <a:extLst>
                  <a:ext uri="{FF2B5EF4-FFF2-40B4-BE49-F238E27FC236}">
                    <a16:creationId xmlns:a16="http://schemas.microsoft.com/office/drawing/2014/main" id="{000281CB-D0C0-4CAD-93D3-2D7B751B305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 y="0"/>
                <a:ext cx="5671" cy="418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6" name="AutoShape 5">
                <a:extLst>
                  <a:ext uri="{FF2B5EF4-FFF2-40B4-BE49-F238E27FC236}">
                    <a16:creationId xmlns:a16="http://schemas.microsoft.com/office/drawing/2014/main" id="{B7D4B9CE-053F-43D2-8057-1C7DFA36FDD3}"/>
                  </a:ext>
                </a:extLst>
              </p:cNvPr>
              <p:cNvSpPr>
                <a:spLocks noChangeArrowheads="1"/>
              </p:cNvSpPr>
              <p:nvPr/>
            </p:nvSpPr>
            <p:spPr bwMode="auto">
              <a:xfrm>
                <a:off x="37" y="19"/>
                <a:ext cx="5547" cy="4057"/>
              </a:xfrm>
              <a:custGeom>
                <a:avLst/>
                <a:gdLst>
                  <a:gd name="T0" fmla="*/ 5547 w 5547"/>
                  <a:gd name="T1" fmla="*/ 2029 h 4057"/>
                  <a:gd name="T2" fmla="*/ 2774 w 5547"/>
                  <a:gd name="T3" fmla="*/ 4057 h 4057"/>
                  <a:gd name="T4" fmla="*/ 0 w 5547"/>
                  <a:gd name="T5" fmla="*/ 2029 h 4057"/>
                  <a:gd name="T6" fmla="*/ 2774 w 5547"/>
                  <a:gd name="T7" fmla="*/ 0 h 4057"/>
                  <a:gd name="T8" fmla="*/ 0 60000 65536"/>
                  <a:gd name="T9" fmla="*/ 5898240 60000 65536"/>
                  <a:gd name="T10" fmla="*/ 11796480 60000 65536"/>
                  <a:gd name="T11" fmla="*/ 17694720 60000 65536"/>
                  <a:gd name="T12" fmla="*/ 0 w 5547"/>
                  <a:gd name="T13" fmla="*/ 0 h 4057"/>
                  <a:gd name="T14" fmla="*/ 5547 w 5547"/>
                  <a:gd name="T15" fmla="*/ 4057 h 4057"/>
                </a:gdLst>
                <a:ahLst/>
                <a:cxnLst>
                  <a:cxn ang="T8">
                    <a:pos x="T0" y="T1"/>
                  </a:cxn>
                  <a:cxn ang="T9">
                    <a:pos x="T2" y="T3"/>
                  </a:cxn>
                  <a:cxn ang="T10">
                    <a:pos x="T4" y="T5"/>
                  </a:cxn>
                  <a:cxn ang="T11">
                    <a:pos x="T6" y="T7"/>
                  </a:cxn>
                </a:cxnLst>
                <a:rect l="T12" t="T13" r="T14" b="T15"/>
                <a:pathLst>
                  <a:path w="5547" h="405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1031" name="Group 6">
              <a:extLst>
                <a:ext uri="{FF2B5EF4-FFF2-40B4-BE49-F238E27FC236}">
                  <a16:creationId xmlns:a16="http://schemas.microsoft.com/office/drawing/2014/main" id="{252168E4-4F01-49C1-A58B-41F38E445267}"/>
                </a:ext>
              </a:extLst>
            </p:cNvPr>
            <p:cNvGrpSpPr>
              <a:grpSpLocks/>
            </p:cNvGrpSpPr>
            <p:nvPr/>
          </p:nvGrpSpPr>
          <p:grpSpPr bwMode="auto">
            <a:xfrm>
              <a:off x="37" y="3441"/>
              <a:ext cx="5419" cy="475"/>
              <a:chOff x="37" y="3441"/>
              <a:chExt cx="5419" cy="475"/>
            </a:xfrm>
          </p:grpSpPr>
          <p:pic>
            <p:nvPicPr>
              <p:cNvPr id="1033" name="Picture 7">
                <a:extLst>
                  <a:ext uri="{FF2B5EF4-FFF2-40B4-BE49-F238E27FC236}">
                    <a16:creationId xmlns:a16="http://schemas.microsoft.com/office/drawing/2014/main" id="{7BFD4188-5357-414A-8F65-F74B214A039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 y="3442"/>
                <a:ext cx="5417" cy="47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4" name="AutoShape 8">
                <a:extLst>
                  <a:ext uri="{FF2B5EF4-FFF2-40B4-BE49-F238E27FC236}">
                    <a16:creationId xmlns:a16="http://schemas.microsoft.com/office/drawing/2014/main" id="{41B18ADF-48E2-4F30-8C6A-E228C1265D64}"/>
                  </a:ext>
                </a:extLst>
              </p:cNvPr>
              <p:cNvSpPr>
                <a:spLocks noChangeArrowheads="1"/>
              </p:cNvSpPr>
              <p:nvPr/>
            </p:nvSpPr>
            <p:spPr bwMode="auto">
              <a:xfrm>
                <a:off x="37" y="3441"/>
                <a:ext cx="5419" cy="474"/>
              </a:xfrm>
              <a:custGeom>
                <a:avLst/>
                <a:gdLst>
                  <a:gd name="T0" fmla="*/ 5419 w 5419"/>
                  <a:gd name="T1" fmla="*/ 237 h 474"/>
                  <a:gd name="T2" fmla="*/ 2710 w 5419"/>
                  <a:gd name="T3" fmla="*/ 474 h 474"/>
                  <a:gd name="T4" fmla="*/ 0 w 5419"/>
                  <a:gd name="T5" fmla="*/ 237 h 474"/>
                  <a:gd name="T6" fmla="*/ 2710 w 5419"/>
                  <a:gd name="T7" fmla="*/ 0 h 474"/>
                  <a:gd name="T8" fmla="*/ 0 60000 65536"/>
                  <a:gd name="T9" fmla="*/ 5898240 60000 65536"/>
                  <a:gd name="T10" fmla="*/ 11796480 60000 65536"/>
                  <a:gd name="T11" fmla="*/ 17694720 60000 65536"/>
                  <a:gd name="T12" fmla="*/ 0 w 5419"/>
                  <a:gd name="T13" fmla="*/ 0 h 474"/>
                  <a:gd name="T14" fmla="*/ 5419 w 5419"/>
                  <a:gd name="T15" fmla="*/ 474 h 474"/>
                </a:gdLst>
                <a:ahLst/>
                <a:cxnLst>
                  <a:cxn ang="T8">
                    <a:pos x="T0" y="T1"/>
                  </a:cxn>
                  <a:cxn ang="T9">
                    <a:pos x="T2" y="T3"/>
                  </a:cxn>
                  <a:cxn ang="T10">
                    <a:pos x="T4" y="T5"/>
                  </a:cxn>
                  <a:cxn ang="T11">
                    <a:pos x="T6" y="T7"/>
                  </a:cxn>
                </a:cxnLst>
                <a:rect l="T12" t="T13" r="T14" b="T15"/>
                <a:pathLst>
                  <a:path w="5419" h="474">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32" name="AutoShape 9">
              <a:extLst>
                <a:ext uri="{FF2B5EF4-FFF2-40B4-BE49-F238E27FC236}">
                  <a16:creationId xmlns:a16="http://schemas.microsoft.com/office/drawing/2014/main" id="{102061A7-91C6-48F1-B1BA-89641EB28E56}"/>
                </a:ext>
              </a:extLst>
            </p:cNvPr>
            <p:cNvSpPr>
              <a:spLocks noChangeArrowheads="1"/>
            </p:cNvSpPr>
            <p:nvPr/>
          </p:nvSpPr>
          <p:spPr bwMode="auto">
            <a:xfrm>
              <a:off x="25" y="19"/>
              <a:ext cx="5450" cy="3920"/>
            </a:xfrm>
            <a:custGeom>
              <a:avLst/>
              <a:gdLst>
                <a:gd name="T0" fmla="*/ 5450 w 5450"/>
                <a:gd name="T1" fmla="*/ 1960 h 3920"/>
                <a:gd name="T2" fmla="*/ 2725 w 5450"/>
                <a:gd name="T3" fmla="*/ 3920 h 3920"/>
                <a:gd name="T4" fmla="*/ 0 w 5450"/>
                <a:gd name="T5" fmla="*/ 1960 h 3920"/>
                <a:gd name="T6" fmla="*/ 2725 w 5450"/>
                <a:gd name="T7" fmla="*/ 0 h 3920"/>
                <a:gd name="T8" fmla="*/ 0 60000 65536"/>
                <a:gd name="T9" fmla="*/ 5898240 60000 65536"/>
                <a:gd name="T10" fmla="*/ 11796480 60000 65536"/>
                <a:gd name="T11" fmla="*/ 17694720 60000 65536"/>
                <a:gd name="T12" fmla="*/ 0 w 5450"/>
                <a:gd name="T13" fmla="*/ 0 h 3920"/>
                <a:gd name="T14" fmla="*/ 5450 w 5450"/>
                <a:gd name="T15" fmla="*/ 3920 h 3920"/>
              </a:gdLst>
              <a:ahLst/>
              <a:cxnLst>
                <a:cxn ang="T8">
                  <a:pos x="T0" y="T1"/>
                </a:cxn>
                <a:cxn ang="T9">
                  <a:pos x="T2" y="T3"/>
                </a:cxn>
                <a:cxn ang="T10">
                  <a:pos x="T4" y="T5"/>
                </a:cxn>
                <a:cxn ang="T11">
                  <a:pos x="T6" y="T7"/>
                </a:cxn>
              </a:cxnLst>
              <a:rect l="T12" t="T13" r="T14" b="T15"/>
              <a:pathLst>
                <a:path w="5450" h="3920">
                  <a:moveTo>
                    <a:pt x="11750059" y="0"/>
                  </a:moveTo>
                  <a:lnTo>
                    <a:pt x="11773291" y="6419514"/>
                  </a:lnTo>
                  <a:lnTo>
                    <a:pt x="0" y="6411047"/>
                  </a:lnTo>
                </a:path>
              </a:pathLst>
            </a:custGeom>
            <a:noFill/>
            <a:ln w="82440" cap="flat">
              <a:solidFill>
                <a:srgbClr val="7F7F7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sp>
        <p:nvSpPr>
          <p:cNvPr id="1028" name="Rectangle 10">
            <a:extLst>
              <a:ext uri="{FF2B5EF4-FFF2-40B4-BE49-F238E27FC236}">
                <a16:creationId xmlns:a16="http://schemas.microsoft.com/office/drawing/2014/main" id="{9ACF3086-3DD9-4F62-8CD0-D60054CBE2CE}"/>
              </a:ext>
            </a:extLst>
          </p:cNvPr>
          <p:cNvSpPr>
            <a:spLocks noGrp="1" noChangeArrowheads="1"/>
          </p:cNvSpPr>
          <p:nvPr>
            <p:ph type="title"/>
          </p:nvPr>
        </p:nvSpPr>
        <p:spPr bwMode="auto">
          <a:xfrm>
            <a:off x="457200" y="273050"/>
            <a:ext cx="82280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9" name="Rectangle 11">
            <a:extLst>
              <a:ext uri="{FF2B5EF4-FFF2-40B4-BE49-F238E27FC236}">
                <a16:creationId xmlns:a16="http://schemas.microsoft.com/office/drawing/2014/main" id="{D924A9A4-F317-4704-8AD3-CE4E0956E005}"/>
              </a:ext>
            </a:extLst>
          </p:cNvPr>
          <p:cNvSpPr>
            <a:spLocks noGrp="1" noChangeArrowheads="1"/>
          </p:cNvSpPr>
          <p:nvPr>
            <p:ph type="body" idx="1"/>
          </p:nvPr>
        </p:nvSpPr>
        <p:spPr bwMode="auto">
          <a:xfrm>
            <a:off x="457200" y="1604963"/>
            <a:ext cx="8228013"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8"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DejaVu Sans" charset="0"/>
          <a:cs typeface="DejaVu Sans"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DejaVu Sans" charset="0"/>
          <a:cs typeface="DejaVu Sans"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DejaVu Sans" charset="0"/>
          <a:cs typeface="DejaVu Sans"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DejaVu Sans" charset="0"/>
          <a:cs typeface="DejaVu San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DejaVu Sans" charset="0"/>
          <a:cs typeface="DejaVu San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DejaVu Sans" charset="0"/>
          <a:cs typeface="DejaVu San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DejaVu Sans" charset="0"/>
          <a:cs typeface="DejaVu San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DejaVu Sans" charset="0"/>
          <a:cs typeface="DejaVu Sans"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png"/><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23.xml.rels><?xml version="1.0" encoding="UTF-8" standalone="yes"?>
<Relationships xmlns="http://schemas.openxmlformats.org/package/2006/relationships"><Relationship Id="rId8" Type="http://schemas.openxmlformats.org/officeDocument/2006/relationships/image" Target="../media/image93.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s>
</file>

<file path=ppt/slides/_rels/slide24.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s>
</file>

<file path=ppt/slides/_rels/slide27.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28.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2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120.png"/><Relationship Id="rId4" Type="http://schemas.openxmlformats.org/officeDocument/2006/relationships/image" Target="../media/image119.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30.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id="{B0E06909-E550-4064-9DC6-11176642DD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8442"/>
          <a:stretch>
            <a:fillRect/>
          </a:stretch>
        </p:blipFill>
        <p:spPr bwMode="auto">
          <a:xfrm>
            <a:off x="-41275" y="0"/>
            <a:ext cx="9212263" cy="7110413"/>
          </a:xfrm>
          <a:prstGeom prst="rect">
            <a:avLst/>
          </a:prstGeom>
          <a:noFill/>
          <a:ln>
            <a:noFill/>
          </a:ln>
          <a:effectLst/>
          <a:extLst>
            <a:ext uri="{909E8E84-426E-40DD-AFC4-6F175D3DCCD1}">
              <a14:hiddenFill xmlns:a14="http://schemas.microsoft.com/office/drawing/2010/main">
                <a:blipFill dpi="0" rotWithShape="0">
                  <a:blip/>
                  <a:srcRect b="18442"/>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3">
            <a:extLst>
              <a:ext uri="{FF2B5EF4-FFF2-40B4-BE49-F238E27FC236}">
                <a16:creationId xmlns:a16="http://schemas.microsoft.com/office/drawing/2014/main" id="{45DCFFDA-E985-4790-89DB-1CD8ACFFB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19200"/>
            <a:ext cx="6900863" cy="3114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4">
            <a:extLst>
              <a:ext uri="{FF2B5EF4-FFF2-40B4-BE49-F238E27FC236}">
                <a16:creationId xmlns:a16="http://schemas.microsoft.com/office/drawing/2014/main" id="{02FD484A-8FC9-4645-8A17-255B58F7B7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810000"/>
            <a:ext cx="2857500" cy="2857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7" name="Picture 5">
            <a:extLst>
              <a:ext uri="{FF2B5EF4-FFF2-40B4-BE49-F238E27FC236}">
                <a16:creationId xmlns:a16="http://schemas.microsoft.com/office/drawing/2014/main" id="{BEEBDC31-5270-414E-B037-806E1E0CFB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1738" y="646113"/>
            <a:ext cx="1000125" cy="1146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a:extLst>
              <a:ext uri="{FF2B5EF4-FFF2-40B4-BE49-F238E27FC236}">
                <a16:creationId xmlns:a16="http://schemas.microsoft.com/office/drawing/2014/main" id="{2616450D-48BD-4F96-B7C3-0973718FB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213" y="3468688"/>
            <a:ext cx="5389562" cy="23034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4" name="Picture 2">
            <a:extLst>
              <a:ext uri="{FF2B5EF4-FFF2-40B4-BE49-F238E27FC236}">
                <a16:creationId xmlns:a16="http://schemas.microsoft.com/office/drawing/2014/main" id="{2B9ACFEE-7261-404F-B8FA-E540405544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250" y="1557338"/>
            <a:ext cx="7737475" cy="180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AutoShape 3">
            <a:extLst>
              <a:ext uri="{FF2B5EF4-FFF2-40B4-BE49-F238E27FC236}">
                <a16:creationId xmlns:a16="http://schemas.microsoft.com/office/drawing/2014/main" id="{EE1C3A4E-8587-4963-940B-8E9457496D14}"/>
              </a:ext>
            </a:extLst>
          </p:cNvPr>
          <p:cNvSpPr>
            <a:spLocks noChangeArrowheads="1"/>
          </p:cNvSpPr>
          <p:nvPr/>
        </p:nvSpPr>
        <p:spPr bwMode="auto">
          <a:xfrm>
            <a:off x="2490788" y="6021388"/>
            <a:ext cx="3810000" cy="339725"/>
          </a:xfrm>
          <a:custGeom>
            <a:avLst/>
            <a:gdLst>
              <a:gd name="T0" fmla="*/ 3810000 w 3810000"/>
              <a:gd name="T1" fmla="*/ 169863 h 339725"/>
              <a:gd name="T2" fmla="*/ 1905000 w 3810000"/>
              <a:gd name="T3" fmla="*/ 339725 h 339725"/>
              <a:gd name="T4" fmla="*/ 0 w 3810000"/>
              <a:gd name="T5" fmla="*/ 169863 h 339725"/>
              <a:gd name="T6" fmla="*/ 1905000 w 3810000"/>
              <a:gd name="T7" fmla="*/ 0 h 339725"/>
              <a:gd name="T8" fmla="*/ 0 60000 65536"/>
              <a:gd name="T9" fmla="*/ 5898240 60000 65536"/>
              <a:gd name="T10" fmla="*/ 11796480 60000 65536"/>
              <a:gd name="T11" fmla="*/ 17694720 60000 65536"/>
              <a:gd name="T12" fmla="*/ 0 w 3810000"/>
              <a:gd name="T13" fmla="*/ 0 h 339725"/>
              <a:gd name="T14" fmla="*/ 3810000 w 3810000"/>
              <a:gd name="T15" fmla="*/ 339725 h 339725"/>
            </a:gdLst>
            <a:ahLst/>
            <a:cxnLst>
              <a:cxn ang="T8">
                <a:pos x="T0" y="T1"/>
              </a:cxn>
              <a:cxn ang="T9">
                <a:pos x="T2" y="T3"/>
              </a:cxn>
              <a:cxn ang="T10">
                <a:pos x="T4" y="T5"/>
              </a:cxn>
              <a:cxn ang="T11">
                <a:pos x="T6" y="T7"/>
              </a:cxn>
            </a:cxnLst>
            <a:rect l="T12" t="T13" r="T14" b="T15"/>
            <a:pathLst>
              <a:path w="3810000" h="339725">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Bef>
                <a:spcPts val="142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9pPr>
          </a:lstStyle>
          <a:p>
            <a:pPr algn="ctr" eaLnBrk="1">
              <a:lnSpc>
                <a:spcPct val="100000"/>
              </a:lnSpc>
              <a:spcBef>
                <a:spcPct val="0"/>
              </a:spcBef>
            </a:pPr>
            <a:r>
              <a:rPr lang="en-US" altLang="en-US" sz="2800">
                <a:latin typeface="Calibri" panose="020F0502020204030204" pitchFamily="34" charset="0"/>
                <a:cs typeface="Arial" panose="020B0604020202020204" pitchFamily="34" charset="0"/>
              </a:rPr>
              <a:t>JI Youth (Women Wing)</a:t>
            </a:r>
          </a:p>
        </p:txBody>
      </p:sp>
      <p:pic>
        <p:nvPicPr>
          <p:cNvPr id="13316" name="Picture 4">
            <a:extLst>
              <a:ext uri="{FF2B5EF4-FFF2-40B4-BE49-F238E27FC236}">
                <a16:creationId xmlns:a16="http://schemas.microsoft.com/office/drawing/2014/main" id="{F021AC5C-8B87-4DC6-8FDB-66E26BFC90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274638"/>
            <a:ext cx="4151312" cy="20002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7" name="Picture 5">
            <a:extLst>
              <a:ext uri="{FF2B5EF4-FFF2-40B4-BE49-F238E27FC236}">
                <a16:creationId xmlns:a16="http://schemas.microsoft.com/office/drawing/2014/main" id="{6C487863-DBCE-4B26-B27E-7AE68324AF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4650" y="715963"/>
            <a:ext cx="6162675" cy="1682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8" name="Picture 6">
            <a:extLst>
              <a:ext uri="{FF2B5EF4-FFF2-40B4-BE49-F238E27FC236}">
                <a16:creationId xmlns:a16="http://schemas.microsoft.com/office/drawing/2014/main" id="{051A74C8-7825-4C0C-B4EF-3640F3A851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925" y="2393950"/>
            <a:ext cx="9521825" cy="1682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additive="repl">
                                        <p:cTn id="6" dur="1" fill="hold">
                                          <p:stCondLst>
                                            <p:cond delay="0"/>
                                          </p:stCondLst>
                                        </p:cTn>
                                        <p:tgtEl>
                                          <p:spTgt spid="13316"/>
                                        </p:tgtEl>
                                        <p:attrNameLst>
                                          <p:attrName>style.visibility</p:attrName>
                                        </p:attrNameLst>
                                      </p:cBhvr>
                                      <p:to>
                                        <p:strVal val="visible"/>
                                      </p:to>
                                    </p:set>
                                    <p:animEffect transition="in" filter="wipe(down)">
                                      <p:cBhvr additive="repl">
                                        <p:cTn id="7" dur="500"/>
                                        <p:tgtEl>
                                          <p:spTgt spid="13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additive="repl">
                                        <p:cTn id="11" dur="1" fill="hold">
                                          <p:stCondLst>
                                            <p:cond delay="0"/>
                                          </p:stCondLst>
                                        </p:cTn>
                                        <p:tgtEl>
                                          <p:spTgt spid="13317"/>
                                        </p:tgtEl>
                                        <p:attrNameLst>
                                          <p:attrName>style.visibility</p:attrName>
                                        </p:attrNameLst>
                                      </p:cBhvr>
                                      <p:to>
                                        <p:strVal val="visible"/>
                                      </p:to>
                                    </p:set>
                                    <p:animEffect transition="in" filter="barn(inVertical)">
                                      <p:cBhvr additive="repl">
                                        <p:cTn id="12" dur="500"/>
                                        <p:tgtEl>
                                          <p:spTgt spid="133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additive="repl">
                                        <p:cTn id="16" dur="1" fill="hold">
                                          <p:stCondLst>
                                            <p:cond delay="0"/>
                                          </p:stCondLst>
                                        </p:cTn>
                                        <p:tgtEl>
                                          <p:spTgt spid="13314"/>
                                        </p:tgtEl>
                                        <p:attrNameLst>
                                          <p:attrName>style.visibility</p:attrName>
                                        </p:attrNameLst>
                                      </p:cBhvr>
                                      <p:to>
                                        <p:strVal val="visible"/>
                                      </p:to>
                                    </p:set>
                                    <p:animEffect transition="in" filter="wipe(down)">
                                      <p:cBhvr additive="repl">
                                        <p:cTn id="17" dur="500"/>
                                        <p:tgtEl>
                                          <p:spTgt spid="133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additive="repl">
                                        <p:cTn id="21" dur="1" fill="hold">
                                          <p:stCondLst>
                                            <p:cond delay="0"/>
                                          </p:stCondLst>
                                        </p:cTn>
                                        <p:tgtEl>
                                          <p:spTgt spid="13318"/>
                                        </p:tgtEl>
                                        <p:attrNameLst>
                                          <p:attrName>style.visibility</p:attrName>
                                        </p:attrNameLst>
                                      </p:cBhvr>
                                      <p:to>
                                        <p:strVal val="visible"/>
                                      </p:to>
                                    </p:set>
                                    <p:animEffect transition="in" filter="wipe(down)">
                                      <p:cBhvr additive="repl">
                                        <p:cTn id="22"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3092EB63-0190-4BC0-B5DA-F8AA02FFF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3721100"/>
            <a:ext cx="6769100" cy="1439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8" name="Rectangle 2">
            <a:extLst>
              <a:ext uri="{FF2B5EF4-FFF2-40B4-BE49-F238E27FC236}">
                <a16:creationId xmlns:a16="http://schemas.microsoft.com/office/drawing/2014/main" id="{EFBDD684-892B-425B-B630-6CDA44A6DEB8}"/>
              </a:ext>
            </a:extLst>
          </p:cNvPr>
          <p:cNvSpPr>
            <a:spLocks noChangeArrowheads="1"/>
          </p:cNvSpPr>
          <p:nvPr/>
        </p:nvSpPr>
        <p:spPr bwMode="auto">
          <a:xfrm>
            <a:off x="0" y="4929188"/>
            <a:ext cx="8678863"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nSpc>
                <a:spcPct val="93000"/>
              </a:lnSpc>
              <a:spcBef>
                <a:spcPts val="142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Lst>
              <a:defRPr sz="2000">
                <a:solidFill>
                  <a:srgbClr val="000000"/>
                </a:solidFill>
                <a:latin typeface="Arial" panose="020B0604020202020204" pitchFamily="34" charset="0"/>
                <a:cs typeface="DejaVu Sans" charset="0"/>
              </a:defRPr>
            </a:lvl9pPr>
          </a:lstStyle>
          <a:p>
            <a:pPr eaLnBrk="1">
              <a:lnSpc>
                <a:spcPct val="100000"/>
              </a:lnSpc>
              <a:spcBef>
                <a:spcPts val="1050"/>
              </a:spcBef>
            </a:pPr>
            <a:r>
              <a:rPr lang="en-US" altLang="en-US" sz="2700">
                <a:latin typeface="Arial Black" panose="020B0A04020102020204" pitchFamily="34" charset="0"/>
                <a:cs typeface="Arial" panose="020B0604020202020204" pitchFamily="34" charset="0"/>
              </a:rPr>
              <a:t>Stoppage of uncontrolled orgiastic instigate </a:t>
            </a:r>
          </a:p>
        </p:txBody>
      </p:sp>
      <p:sp>
        <p:nvSpPr>
          <p:cNvPr id="14339" name="Rectangle 3">
            <a:extLst>
              <a:ext uri="{FF2B5EF4-FFF2-40B4-BE49-F238E27FC236}">
                <a16:creationId xmlns:a16="http://schemas.microsoft.com/office/drawing/2014/main" id="{182C6E0F-4F07-4DAC-B2E0-F4281B690D74}"/>
              </a:ext>
            </a:extLst>
          </p:cNvPr>
          <p:cNvSpPr>
            <a:spLocks noChangeArrowheads="1"/>
          </p:cNvSpPr>
          <p:nvPr/>
        </p:nvSpPr>
        <p:spPr bwMode="auto">
          <a:xfrm>
            <a:off x="363538" y="1995488"/>
            <a:ext cx="5230812"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nSpc>
                <a:spcPct val="93000"/>
              </a:lnSpc>
              <a:spcBef>
                <a:spcPts val="142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Lst>
              <a:defRPr sz="2000">
                <a:solidFill>
                  <a:srgbClr val="000000"/>
                </a:solidFill>
                <a:latin typeface="Arial" panose="020B0604020202020204" pitchFamily="34" charset="0"/>
                <a:cs typeface="DejaVu Sans" charset="0"/>
              </a:defRPr>
            </a:lvl9pPr>
          </a:lstStyle>
          <a:p>
            <a:pPr eaLnBrk="1">
              <a:lnSpc>
                <a:spcPct val="100000"/>
              </a:lnSpc>
              <a:spcBef>
                <a:spcPct val="0"/>
              </a:spcBef>
            </a:pPr>
            <a:r>
              <a:rPr lang="en-US" altLang="en-US">
                <a:latin typeface="Arial Black" panose="020B0A04020102020204" pitchFamily="34" charset="0"/>
                <a:cs typeface="Arial" panose="020B0604020202020204" pitchFamily="34" charset="0"/>
              </a:rPr>
              <a:t>Protection of married life</a:t>
            </a:r>
          </a:p>
        </p:txBody>
      </p:sp>
      <p:sp>
        <p:nvSpPr>
          <p:cNvPr id="14340" name="Rectangle 4">
            <a:extLst>
              <a:ext uri="{FF2B5EF4-FFF2-40B4-BE49-F238E27FC236}">
                <a16:creationId xmlns:a16="http://schemas.microsoft.com/office/drawing/2014/main" id="{46FCA8C0-2B67-4F41-BB27-37D0F46E1FDD}"/>
              </a:ext>
            </a:extLst>
          </p:cNvPr>
          <p:cNvSpPr>
            <a:spLocks noChangeArrowheads="1"/>
          </p:cNvSpPr>
          <p:nvPr/>
        </p:nvSpPr>
        <p:spPr bwMode="auto">
          <a:xfrm>
            <a:off x="60325" y="3424238"/>
            <a:ext cx="84963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spcBef>
                <a:spcPts val="142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2000">
                <a:solidFill>
                  <a:srgbClr val="000000"/>
                </a:solidFill>
                <a:latin typeface="Arial" panose="020B0604020202020204" pitchFamily="34" charset="0"/>
                <a:cs typeface="DejaVu Sans" charset="0"/>
              </a:defRPr>
            </a:lvl9pPr>
          </a:lstStyle>
          <a:p>
            <a:pPr eaLnBrk="1">
              <a:lnSpc>
                <a:spcPct val="100000"/>
              </a:lnSpc>
              <a:spcBef>
                <a:spcPct val="0"/>
              </a:spcBef>
            </a:pPr>
            <a:r>
              <a:rPr lang="en-US" altLang="en-US">
                <a:latin typeface="Arial Black" panose="020B0A04020102020204" pitchFamily="34" charset="0"/>
                <a:cs typeface="Arial" panose="020B0604020202020204" pitchFamily="34" charset="0"/>
              </a:rPr>
              <a:t>Suppressing Excessive Sexual Urge  </a:t>
            </a:r>
          </a:p>
        </p:txBody>
      </p:sp>
      <p:sp>
        <p:nvSpPr>
          <p:cNvPr id="22534" name="AutoShape 5">
            <a:extLst>
              <a:ext uri="{FF2B5EF4-FFF2-40B4-BE49-F238E27FC236}">
                <a16:creationId xmlns:a16="http://schemas.microsoft.com/office/drawing/2014/main" id="{CD7649FA-CC1C-4545-B6DA-1B0BFBF81382}"/>
              </a:ext>
            </a:extLst>
          </p:cNvPr>
          <p:cNvSpPr>
            <a:spLocks noChangeArrowheads="1"/>
          </p:cNvSpPr>
          <p:nvPr/>
        </p:nvSpPr>
        <p:spPr bwMode="auto">
          <a:xfrm>
            <a:off x="2268538" y="6161088"/>
            <a:ext cx="3810000" cy="339725"/>
          </a:xfrm>
          <a:custGeom>
            <a:avLst/>
            <a:gdLst>
              <a:gd name="T0" fmla="*/ 3810000 w 3810000"/>
              <a:gd name="T1" fmla="*/ 169863 h 339725"/>
              <a:gd name="T2" fmla="*/ 1905000 w 3810000"/>
              <a:gd name="T3" fmla="*/ 339725 h 339725"/>
              <a:gd name="T4" fmla="*/ 0 w 3810000"/>
              <a:gd name="T5" fmla="*/ 169863 h 339725"/>
              <a:gd name="T6" fmla="*/ 1905000 w 3810000"/>
              <a:gd name="T7" fmla="*/ 0 h 339725"/>
              <a:gd name="T8" fmla="*/ 0 60000 65536"/>
              <a:gd name="T9" fmla="*/ 5898240 60000 65536"/>
              <a:gd name="T10" fmla="*/ 11796480 60000 65536"/>
              <a:gd name="T11" fmla="*/ 17694720 60000 65536"/>
              <a:gd name="T12" fmla="*/ 0 w 3810000"/>
              <a:gd name="T13" fmla="*/ 0 h 339725"/>
              <a:gd name="T14" fmla="*/ 3810000 w 3810000"/>
              <a:gd name="T15" fmla="*/ 339725 h 339725"/>
            </a:gdLst>
            <a:ahLst/>
            <a:cxnLst>
              <a:cxn ang="T8">
                <a:pos x="T0" y="T1"/>
              </a:cxn>
              <a:cxn ang="T9">
                <a:pos x="T2" y="T3"/>
              </a:cxn>
              <a:cxn ang="T10">
                <a:pos x="T4" y="T5"/>
              </a:cxn>
              <a:cxn ang="T11">
                <a:pos x="T6" y="T7"/>
              </a:cxn>
            </a:cxnLst>
            <a:rect l="T12" t="T13" r="T14" b="T15"/>
            <a:pathLst>
              <a:path w="3810000" h="339725">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Bef>
                <a:spcPts val="142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9pPr>
          </a:lstStyle>
          <a:p>
            <a:pPr algn="ctr" eaLnBrk="1">
              <a:lnSpc>
                <a:spcPct val="100000"/>
              </a:lnSpc>
              <a:spcBef>
                <a:spcPct val="0"/>
              </a:spcBef>
            </a:pPr>
            <a:r>
              <a:rPr lang="en-US" altLang="en-US" sz="1600">
                <a:latin typeface="Calibri" panose="020F0502020204030204" pitchFamily="34" charset="0"/>
                <a:cs typeface="Arial" panose="020B0604020202020204" pitchFamily="34" charset="0"/>
              </a:rPr>
              <a:t>JI Youth (Women Wing)</a:t>
            </a:r>
          </a:p>
        </p:txBody>
      </p:sp>
      <p:pic>
        <p:nvPicPr>
          <p:cNvPr id="14342" name="Picture 6">
            <a:extLst>
              <a:ext uri="{FF2B5EF4-FFF2-40B4-BE49-F238E27FC236}">
                <a16:creationId xmlns:a16="http://schemas.microsoft.com/office/drawing/2014/main" id="{24F86D07-C912-4D57-B4C5-F8D334A59B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1030288"/>
            <a:ext cx="5483225" cy="1593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43" name="Picture 7">
            <a:extLst>
              <a:ext uri="{FF2B5EF4-FFF2-40B4-BE49-F238E27FC236}">
                <a16:creationId xmlns:a16="http://schemas.microsoft.com/office/drawing/2014/main" id="{CF471A23-8084-4DA7-AB50-C0EA29D61C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316163"/>
            <a:ext cx="5649913" cy="1606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537" name="Picture 8">
            <a:extLst>
              <a:ext uri="{FF2B5EF4-FFF2-40B4-BE49-F238E27FC236}">
                <a16:creationId xmlns:a16="http://schemas.microsoft.com/office/drawing/2014/main" id="{4E18631E-CDC5-4172-BD89-E0834A5059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0475" y="-142875"/>
            <a:ext cx="6096000" cy="1517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additive="repl">
                                        <p:cTn id="6" dur="1" fill="hold">
                                          <p:stCondLst>
                                            <p:cond delay="0"/>
                                          </p:stCondLst>
                                        </p:cTn>
                                        <p:tgtEl>
                                          <p:spTgt spid="14342"/>
                                        </p:tgtEl>
                                        <p:attrNameLst>
                                          <p:attrName>style.visibility</p:attrName>
                                        </p:attrNameLst>
                                      </p:cBhvr>
                                      <p:to>
                                        <p:strVal val="visible"/>
                                      </p:to>
                                    </p:set>
                                    <p:animEffect transition="in" filter="barn(inVertical)">
                                      <p:cBhvr additive="repl">
                                        <p:cTn id="7" dur="500"/>
                                        <p:tgtEl>
                                          <p:spTgt spid="14342"/>
                                        </p:tgtEl>
                                      </p:cBhvr>
                                    </p:animEffect>
                                  </p:childTnLst>
                                </p:cTn>
                              </p:par>
                              <p:par>
                                <p:cTn id="8" presetID="16" presetClass="entr" presetSubtype="21" fill="hold" nodeType="withEffect">
                                  <p:stCondLst>
                                    <p:cond delay="0"/>
                                  </p:stCondLst>
                                  <p:childTnLst>
                                    <p:set>
                                      <p:cBhvr additive="repl">
                                        <p:cTn id="9" dur="1" fill="hold">
                                          <p:stCondLst>
                                            <p:cond delay="0"/>
                                          </p:stCondLst>
                                        </p:cTn>
                                        <p:tgtEl>
                                          <p:spTgt spid="14339"/>
                                        </p:tgtEl>
                                        <p:attrNameLst>
                                          <p:attrName>style.visibility</p:attrName>
                                        </p:attrNameLst>
                                      </p:cBhvr>
                                      <p:to>
                                        <p:strVal val="visible"/>
                                      </p:to>
                                    </p:set>
                                    <p:animEffect transition="in" filter="barn(inVertical)">
                                      <p:cBhvr additive="repl">
                                        <p:cTn id="10" dur="500"/>
                                        <p:tgtEl>
                                          <p:spTgt spid="1433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additive="repl">
                                        <p:cTn id="14" dur="1" fill="hold">
                                          <p:stCondLst>
                                            <p:cond delay="0"/>
                                          </p:stCondLst>
                                        </p:cTn>
                                        <p:tgtEl>
                                          <p:spTgt spid="14343"/>
                                        </p:tgtEl>
                                        <p:attrNameLst>
                                          <p:attrName>style.visibility</p:attrName>
                                        </p:attrNameLst>
                                      </p:cBhvr>
                                      <p:to>
                                        <p:strVal val="visible"/>
                                      </p:to>
                                    </p:set>
                                    <p:animEffect transition="in" filter="barn(inVertical)">
                                      <p:cBhvr additive="repl">
                                        <p:cTn id="15" dur="500"/>
                                        <p:tgtEl>
                                          <p:spTgt spid="14343"/>
                                        </p:tgtEl>
                                      </p:cBhvr>
                                    </p:animEffect>
                                  </p:childTnLst>
                                </p:cTn>
                              </p:par>
                              <p:par>
                                <p:cTn id="16" presetID="16" presetClass="entr" presetSubtype="21" fill="hold" nodeType="withEffect">
                                  <p:stCondLst>
                                    <p:cond delay="0"/>
                                  </p:stCondLst>
                                  <p:childTnLst>
                                    <p:set>
                                      <p:cBhvr additive="repl">
                                        <p:cTn id="17" dur="1" fill="hold">
                                          <p:stCondLst>
                                            <p:cond delay="0"/>
                                          </p:stCondLst>
                                        </p:cTn>
                                        <p:tgtEl>
                                          <p:spTgt spid="14340"/>
                                        </p:tgtEl>
                                        <p:attrNameLst>
                                          <p:attrName>style.visibility</p:attrName>
                                        </p:attrNameLst>
                                      </p:cBhvr>
                                      <p:to>
                                        <p:strVal val="visible"/>
                                      </p:to>
                                    </p:set>
                                    <p:animEffect transition="in" filter="barn(inVertical)">
                                      <p:cBhvr additive="repl">
                                        <p:cTn id="18" dur="500"/>
                                        <p:tgtEl>
                                          <p:spTgt spid="1434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additive="repl">
                                        <p:cTn id="22" dur="1" fill="hold">
                                          <p:stCondLst>
                                            <p:cond delay="0"/>
                                          </p:stCondLst>
                                        </p:cTn>
                                        <p:tgtEl>
                                          <p:spTgt spid="14337"/>
                                        </p:tgtEl>
                                        <p:attrNameLst>
                                          <p:attrName>style.visibility</p:attrName>
                                        </p:attrNameLst>
                                      </p:cBhvr>
                                      <p:to>
                                        <p:strVal val="visible"/>
                                      </p:to>
                                    </p:set>
                                    <p:animEffect transition="in" filter="barn(inVertical)">
                                      <p:cBhvr additive="repl">
                                        <p:cTn id="23" dur="500"/>
                                        <p:tgtEl>
                                          <p:spTgt spid="14337"/>
                                        </p:tgtEl>
                                      </p:cBhvr>
                                    </p:animEffect>
                                  </p:childTnLst>
                                </p:cTn>
                              </p:par>
                              <p:par>
                                <p:cTn id="24" presetID="16" presetClass="entr" presetSubtype="21" fill="hold" nodeType="withEffect">
                                  <p:stCondLst>
                                    <p:cond delay="0"/>
                                  </p:stCondLst>
                                  <p:childTnLst>
                                    <p:set>
                                      <p:cBhvr additive="repl">
                                        <p:cTn id="25" dur="1" fill="hold">
                                          <p:stCondLst>
                                            <p:cond delay="0"/>
                                          </p:stCondLst>
                                        </p:cTn>
                                        <p:tgtEl>
                                          <p:spTgt spid="14338"/>
                                        </p:tgtEl>
                                        <p:attrNameLst>
                                          <p:attrName>style.visibility</p:attrName>
                                        </p:attrNameLst>
                                      </p:cBhvr>
                                      <p:to>
                                        <p:strVal val="visible"/>
                                      </p:to>
                                    </p:set>
                                    <p:animEffect transition="in" filter="barn(inVertical)">
                                      <p:cBhvr additive="repl">
                                        <p:cTn id="26"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a:extLst>
              <a:ext uri="{FF2B5EF4-FFF2-40B4-BE49-F238E27FC236}">
                <a16:creationId xmlns:a16="http://schemas.microsoft.com/office/drawing/2014/main" id="{03DABF13-F235-4978-9657-2A2EDFEEF8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0" y="4154488"/>
            <a:ext cx="3984625" cy="1890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2" name="AutoShape 2">
            <a:extLst>
              <a:ext uri="{FF2B5EF4-FFF2-40B4-BE49-F238E27FC236}">
                <a16:creationId xmlns:a16="http://schemas.microsoft.com/office/drawing/2014/main" id="{30000B80-AB3B-4DBA-AAC2-213D489F3F92}"/>
              </a:ext>
            </a:extLst>
          </p:cNvPr>
          <p:cNvSpPr>
            <a:spLocks noChangeArrowheads="1"/>
          </p:cNvSpPr>
          <p:nvPr/>
        </p:nvSpPr>
        <p:spPr bwMode="auto">
          <a:xfrm>
            <a:off x="684213" y="4710113"/>
            <a:ext cx="4906962" cy="581025"/>
          </a:xfrm>
          <a:custGeom>
            <a:avLst/>
            <a:gdLst>
              <a:gd name="T0" fmla="*/ 4906962 w 4906962"/>
              <a:gd name="T1" fmla="*/ 290513 h 581025"/>
              <a:gd name="T2" fmla="*/ 2453481 w 4906962"/>
              <a:gd name="T3" fmla="*/ 581025 h 581025"/>
              <a:gd name="T4" fmla="*/ 0 w 4906962"/>
              <a:gd name="T5" fmla="*/ 290513 h 581025"/>
              <a:gd name="T6" fmla="*/ 2453481 w 4906962"/>
              <a:gd name="T7" fmla="*/ 0 h 581025"/>
              <a:gd name="T8" fmla="*/ 0 60000 65536"/>
              <a:gd name="T9" fmla="*/ 5898240 60000 65536"/>
              <a:gd name="T10" fmla="*/ 11796480 60000 65536"/>
              <a:gd name="T11" fmla="*/ 17694720 60000 65536"/>
              <a:gd name="T12" fmla="*/ 0 w 4906962"/>
              <a:gd name="T13" fmla="*/ 0 h 581025"/>
              <a:gd name="T14" fmla="*/ 4906962 w 4906962"/>
              <a:gd name="T15" fmla="*/ 581025 h 581025"/>
            </a:gdLst>
            <a:ahLst/>
            <a:cxnLst>
              <a:cxn ang="T8">
                <a:pos x="T0" y="T1"/>
              </a:cxn>
              <a:cxn ang="T9">
                <a:pos x="T2" y="T3"/>
              </a:cxn>
              <a:cxn ang="T10">
                <a:pos x="T4" y="T5"/>
              </a:cxn>
              <a:cxn ang="T11">
                <a:pos x="T6" y="T7"/>
              </a:cxn>
            </a:cxnLst>
            <a:rect l="T12" t="T13" r="T14" b="T15"/>
            <a:pathLst>
              <a:path w="4906962" h="581025">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spcBef>
                <a:spcPts val="142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000">
                <a:solidFill>
                  <a:srgbClr val="000000"/>
                </a:solidFill>
                <a:latin typeface="Arial" panose="020B0604020202020204" pitchFamily="34" charset="0"/>
                <a:cs typeface="DejaVu Sans" charset="0"/>
              </a:defRPr>
            </a:lvl9pPr>
          </a:lstStyle>
          <a:p>
            <a:pPr eaLnBrk="1">
              <a:lnSpc>
                <a:spcPct val="100000"/>
              </a:lnSpc>
              <a:spcBef>
                <a:spcPct val="0"/>
              </a:spcBef>
            </a:pPr>
            <a:r>
              <a:rPr lang="en-US" altLang="en-US">
                <a:latin typeface="Arial Black" panose="020B0A04020102020204" pitchFamily="34" charset="0"/>
                <a:cs typeface="Arial" panose="020B0604020202020204" pitchFamily="34" charset="0"/>
              </a:rPr>
              <a:t>Code –panel </a:t>
            </a:r>
          </a:p>
        </p:txBody>
      </p:sp>
      <p:sp>
        <p:nvSpPr>
          <p:cNvPr id="15363" name="Rectangle 3">
            <a:extLst>
              <a:ext uri="{FF2B5EF4-FFF2-40B4-BE49-F238E27FC236}">
                <a16:creationId xmlns:a16="http://schemas.microsoft.com/office/drawing/2014/main" id="{3FB48CC0-0A55-4A19-82D1-66D62AE633C5}"/>
              </a:ext>
            </a:extLst>
          </p:cNvPr>
          <p:cNvSpPr>
            <a:spLocks noChangeArrowheads="1"/>
          </p:cNvSpPr>
          <p:nvPr/>
        </p:nvSpPr>
        <p:spPr bwMode="auto">
          <a:xfrm>
            <a:off x="479425" y="3427413"/>
            <a:ext cx="45720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spcBef>
                <a:spcPts val="142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000">
                <a:solidFill>
                  <a:srgbClr val="000000"/>
                </a:solidFill>
                <a:latin typeface="Arial" panose="020B0604020202020204" pitchFamily="34" charset="0"/>
                <a:cs typeface="DejaVu Sans" charset="0"/>
              </a:defRPr>
            </a:lvl9pPr>
          </a:lstStyle>
          <a:p>
            <a:pPr eaLnBrk="1">
              <a:lnSpc>
                <a:spcPct val="100000"/>
              </a:lnSpc>
              <a:spcBef>
                <a:spcPct val="0"/>
              </a:spcBef>
            </a:pPr>
            <a:r>
              <a:rPr lang="en-US" altLang="en-US">
                <a:latin typeface="Arial Black" panose="020B0A04020102020204" pitchFamily="34" charset="0"/>
                <a:cs typeface="Arial" panose="020B0604020202020204" pitchFamily="34" charset="0"/>
              </a:rPr>
              <a:t>Preventive Tips </a:t>
            </a:r>
          </a:p>
        </p:txBody>
      </p:sp>
      <p:sp>
        <p:nvSpPr>
          <p:cNvPr id="15364" name="Rectangle 4">
            <a:extLst>
              <a:ext uri="{FF2B5EF4-FFF2-40B4-BE49-F238E27FC236}">
                <a16:creationId xmlns:a16="http://schemas.microsoft.com/office/drawing/2014/main" id="{E7A21D5E-316E-44B7-9E95-5E408B7B32EC}"/>
              </a:ext>
            </a:extLst>
          </p:cNvPr>
          <p:cNvSpPr>
            <a:spLocks noChangeArrowheads="1"/>
          </p:cNvSpPr>
          <p:nvPr/>
        </p:nvSpPr>
        <p:spPr bwMode="auto">
          <a:xfrm>
            <a:off x="900113" y="2146300"/>
            <a:ext cx="2465387"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nSpc>
                <a:spcPct val="93000"/>
              </a:lnSpc>
              <a:spcBef>
                <a:spcPts val="1425"/>
              </a:spcBef>
              <a:buClr>
                <a:srgbClr val="000000"/>
              </a:buClr>
              <a:buSzPct val="100000"/>
              <a:buFont typeface="Times New Roman" panose="02020603050405020304" pitchFamily="18" charset="0"/>
              <a:tabLst>
                <a:tab pos="457200" algn="l"/>
                <a:tab pos="914400" algn="l"/>
                <a:tab pos="1371600" algn="l"/>
                <a:tab pos="1828800" algn="l"/>
                <a:tab pos="22860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457200" algn="l"/>
                <a:tab pos="914400" algn="l"/>
                <a:tab pos="1371600" algn="l"/>
                <a:tab pos="1828800" algn="l"/>
                <a:tab pos="22860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457200" algn="l"/>
                <a:tab pos="914400" algn="l"/>
                <a:tab pos="1371600" algn="l"/>
                <a:tab pos="1828800" algn="l"/>
                <a:tab pos="22860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457200" algn="l"/>
                <a:tab pos="914400" algn="l"/>
                <a:tab pos="1371600" algn="l"/>
                <a:tab pos="1828800" algn="l"/>
                <a:tab pos="22860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457200" algn="l"/>
                <a:tab pos="914400" algn="l"/>
                <a:tab pos="1371600" algn="l"/>
                <a:tab pos="1828800" algn="l"/>
                <a:tab pos="22860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sz="2000">
                <a:solidFill>
                  <a:srgbClr val="000000"/>
                </a:solidFill>
                <a:latin typeface="Arial" panose="020B0604020202020204" pitchFamily="34" charset="0"/>
                <a:cs typeface="DejaVu Sans" charset="0"/>
              </a:defRPr>
            </a:lvl9pPr>
          </a:lstStyle>
          <a:p>
            <a:pPr eaLnBrk="1">
              <a:lnSpc>
                <a:spcPct val="100000"/>
              </a:lnSpc>
              <a:spcBef>
                <a:spcPct val="0"/>
              </a:spcBef>
            </a:pPr>
            <a:r>
              <a:rPr lang="en-US" altLang="en-US">
                <a:latin typeface="Arial Black" panose="020B0A04020102020204" pitchFamily="34" charset="0"/>
                <a:cs typeface="Arial" panose="020B0604020202020204" pitchFamily="34" charset="0"/>
              </a:rPr>
              <a:t>Purification</a:t>
            </a:r>
          </a:p>
        </p:txBody>
      </p:sp>
      <p:pic>
        <p:nvPicPr>
          <p:cNvPr id="24582" name="Picture 6">
            <a:extLst>
              <a:ext uri="{FF2B5EF4-FFF2-40B4-BE49-F238E27FC236}">
                <a16:creationId xmlns:a16="http://schemas.microsoft.com/office/drawing/2014/main" id="{59014AC5-BB25-405D-9F4F-EF0774ADCE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875" y="246063"/>
            <a:ext cx="9345613" cy="1852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7" name="Picture 7">
            <a:extLst>
              <a:ext uri="{FF2B5EF4-FFF2-40B4-BE49-F238E27FC236}">
                <a16:creationId xmlns:a16="http://schemas.microsoft.com/office/drawing/2014/main" id="{D5F5FD61-10E5-465E-91C0-E9C5E26FE3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9838" y="1489075"/>
            <a:ext cx="3767137" cy="1933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8" name="Picture 8">
            <a:extLst>
              <a:ext uri="{FF2B5EF4-FFF2-40B4-BE49-F238E27FC236}">
                <a16:creationId xmlns:a16="http://schemas.microsoft.com/office/drawing/2014/main" id="{C40D2695-F6A9-45B8-BE81-602E3A587B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41825" y="2794000"/>
            <a:ext cx="4425950" cy="18938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5" name="Rectangle 1">
            <a:extLst>
              <a:ext uri="{FF2B5EF4-FFF2-40B4-BE49-F238E27FC236}">
                <a16:creationId xmlns:a16="http://schemas.microsoft.com/office/drawing/2014/main" id="{F5E3168D-AF79-4A76-A4FB-3652EF72FFEA}"/>
              </a:ext>
            </a:extLst>
          </p:cNvPr>
          <p:cNvSpPr>
            <a:spLocks noChangeArrowheads="1"/>
          </p:cNvSpPr>
          <p:nvPr/>
        </p:nvSpPr>
        <p:spPr bwMode="auto">
          <a:xfrm>
            <a:off x="3084513" y="5867400"/>
            <a:ext cx="2381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buClr>
                <a:srgbClr val="000000"/>
              </a:buClr>
              <a:buSzPct val="100000"/>
              <a:buFont typeface="Times New Roman" panose="02020603050405020304" pitchFamily="18" charset="0"/>
              <a:buNone/>
            </a:pPr>
            <a:r>
              <a:rPr lang="en-US" altLang="en-US">
                <a:latin typeface="Calibri" panose="020F0502020204030204" pitchFamily="34" charset="0"/>
                <a:cs typeface="Arial" panose="020B0604020202020204" pitchFamily="34" charset="0"/>
              </a:rPr>
              <a:t>JI Youth (Women Wing)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additive="repl">
                                        <p:cTn id="6" dur="1" fill="hold">
                                          <p:stCondLst>
                                            <p:cond delay="0"/>
                                          </p:stCondLst>
                                        </p:cTn>
                                        <p:tgtEl>
                                          <p:spTgt spid="15367"/>
                                        </p:tgtEl>
                                        <p:attrNameLst>
                                          <p:attrName>style.visibility</p:attrName>
                                        </p:attrNameLst>
                                      </p:cBhvr>
                                      <p:to>
                                        <p:strVal val="visible"/>
                                      </p:to>
                                    </p:set>
                                    <p:animEffect transition="in" filter="wheel(1)">
                                      <p:cBhvr additive="repl">
                                        <p:cTn id="7" dur="2000"/>
                                        <p:tgtEl>
                                          <p:spTgt spid="15367"/>
                                        </p:tgtEl>
                                      </p:cBhvr>
                                    </p:animEffect>
                                  </p:childTnLst>
                                </p:cTn>
                              </p:par>
                              <p:par>
                                <p:cTn id="8" presetID="21" presetClass="entr" presetSubtype="1" fill="hold" nodeType="withEffect">
                                  <p:stCondLst>
                                    <p:cond delay="0"/>
                                  </p:stCondLst>
                                  <p:childTnLst>
                                    <p:set>
                                      <p:cBhvr additive="repl">
                                        <p:cTn id="9" dur="1" fill="hold">
                                          <p:stCondLst>
                                            <p:cond delay="0"/>
                                          </p:stCondLst>
                                        </p:cTn>
                                        <p:tgtEl>
                                          <p:spTgt spid="15364"/>
                                        </p:tgtEl>
                                        <p:attrNameLst>
                                          <p:attrName>style.visibility</p:attrName>
                                        </p:attrNameLst>
                                      </p:cBhvr>
                                      <p:to>
                                        <p:strVal val="visible"/>
                                      </p:to>
                                    </p:set>
                                    <p:animEffect transition="in" filter="wheel(1)">
                                      <p:cBhvr additive="repl">
                                        <p:cTn id="10" dur="2000"/>
                                        <p:tgtEl>
                                          <p:spTgt spid="153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additive="repl">
                                        <p:cTn id="14" dur="1" fill="hold">
                                          <p:stCondLst>
                                            <p:cond delay="0"/>
                                          </p:stCondLst>
                                        </p:cTn>
                                        <p:tgtEl>
                                          <p:spTgt spid="15368"/>
                                        </p:tgtEl>
                                        <p:attrNameLst>
                                          <p:attrName>style.visibility</p:attrName>
                                        </p:attrNameLst>
                                      </p:cBhvr>
                                      <p:to>
                                        <p:strVal val="visible"/>
                                      </p:to>
                                    </p:set>
                                    <p:animEffect transition="in" filter="wipe(down)">
                                      <p:cBhvr additive="repl">
                                        <p:cTn id="15" dur="500"/>
                                        <p:tgtEl>
                                          <p:spTgt spid="15368"/>
                                        </p:tgtEl>
                                      </p:cBhvr>
                                    </p:animEffect>
                                  </p:childTnLst>
                                </p:cTn>
                              </p:par>
                              <p:par>
                                <p:cTn id="16" presetID="22" presetClass="entr" presetSubtype="4" fill="hold" nodeType="withEffect">
                                  <p:stCondLst>
                                    <p:cond delay="0"/>
                                  </p:stCondLst>
                                  <p:childTnLst>
                                    <p:set>
                                      <p:cBhvr additive="repl">
                                        <p:cTn id="17" dur="1" fill="hold">
                                          <p:stCondLst>
                                            <p:cond delay="0"/>
                                          </p:stCondLst>
                                        </p:cTn>
                                        <p:tgtEl>
                                          <p:spTgt spid="15363"/>
                                        </p:tgtEl>
                                        <p:attrNameLst>
                                          <p:attrName>style.visibility</p:attrName>
                                        </p:attrNameLst>
                                      </p:cBhvr>
                                      <p:to>
                                        <p:strVal val="visible"/>
                                      </p:to>
                                    </p:set>
                                    <p:animEffect transition="in" filter="wipe(down)">
                                      <p:cBhvr additive="repl">
                                        <p:cTn id="18" dur="500"/>
                                        <p:tgtEl>
                                          <p:spTgt spid="1536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additive="repl">
                                        <p:cTn id="22" dur="1" fill="hold">
                                          <p:stCondLst>
                                            <p:cond delay="0"/>
                                          </p:stCondLst>
                                        </p:cTn>
                                        <p:tgtEl>
                                          <p:spTgt spid="15361"/>
                                        </p:tgtEl>
                                        <p:attrNameLst>
                                          <p:attrName>style.visibility</p:attrName>
                                        </p:attrNameLst>
                                      </p:cBhvr>
                                      <p:to>
                                        <p:strVal val="visible"/>
                                      </p:to>
                                    </p:set>
                                    <p:animEffect transition="in" filter="wipe(down)">
                                      <p:cBhvr additive="repl">
                                        <p:cTn id="23" dur="500"/>
                                        <p:tgtEl>
                                          <p:spTgt spid="15361"/>
                                        </p:tgtEl>
                                      </p:cBhvr>
                                    </p:animEffect>
                                  </p:childTnLst>
                                </p:cTn>
                              </p:par>
                              <p:par>
                                <p:cTn id="24" presetID="22" presetClass="entr" presetSubtype="4" fill="hold" nodeType="withEffect">
                                  <p:stCondLst>
                                    <p:cond delay="0"/>
                                  </p:stCondLst>
                                  <p:childTnLst>
                                    <p:set>
                                      <p:cBhvr additive="repl">
                                        <p:cTn id="25" dur="1" fill="hold">
                                          <p:stCondLst>
                                            <p:cond delay="0"/>
                                          </p:stCondLst>
                                        </p:cTn>
                                        <p:tgtEl>
                                          <p:spTgt spid="15362"/>
                                        </p:tgtEl>
                                        <p:attrNameLst>
                                          <p:attrName>style.visibility</p:attrName>
                                        </p:attrNameLst>
                                      </p:cBhvr>
                                      <p:to>
                                        <p:strVal val="visible"/>
                                      </p:to>
                                    </p:set>
                                    <p:animEffect transition="in" filter="wipe(down)">
                                      <p:cBhvr additive="repl">
                                        <p:cTn id="26"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53F3D024-81D9-4E83-AC8D-26E86025DB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7938"/>
            <a:ext cx="5761038" cy="1565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7" name="Picture 3">
            <a:extLst>
              <a:ext uri="{FF2B5EF4-FFF2-40B4-BE49-F238E27FC236}">
                <a16:creationId xmlns:a16="http://schemas.microsoft.com/office/drawing/2014/main" id="{122FD165-49A3-40A8-A76E-2880F01331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68413"/>
            <a:ext cx="8823325" cy="4430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28" name="Rectangle 1">
            <a:extLst>
              <a:ext uri="{FF2B5EF4-FFF2-40B4-BE49-F238E27FC236}">
                <a16:creationId xmlns:a16="http://schemas.microsoft.com/office/drawing/2014/main" id="{E2BA2729-A0E8-4691-BD2D-759AACBF4E15}"/>
              </a:ext>
            </a:extLst>
          </p:cNvPr>
          <p:cNvSpPr>
            <a:spLocks noChangeArrowheads="1"/>
          </p:cNvSpPr>
          <p:nvPr/>
        </p:nvSpPr>
        <p:spPr bwMode="auto">
          <a:xfrm>
            <a:off x="3048000" y="5745163"/>
            <a:ext cx="2381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buClr>
                <a:srgbClr val="000000"/>
              </a:buClr>
              <a:buSzPct val="100000"/>
              <a:buFont typeface="Times New Roman" panose="02020603050405020304" pitchFamily="18" charset="0"/>
              <a:buNone/>
            </a:pPr>
            <a:r>
              <a:rPr lang="en-US" altLang="en-US">
                <a:latin typeface="Calibri" panose="020F0502020204030204" pitchFamily="34" charset="0"/>
                <a:cs typeface="Arial" panose="020B0604020202020204" pitchFamily="34" charset="0"/>
              </a:rPr>
              <a:t>JI Youth (Women Wing)</a:t>
            </a:r>
          </a:p>
        </p:txBody>
      </p:sp>
    </p:spTree>
  </p:cSld>
  <p:clrMapOvr>
    <a:masterClrMapping/>
  </p:clrMapOvr>
  <p:transition spd="slow">
    <p:split orient="vert"/>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BEAF19BB-0E98-4985-ACA9-959092FAB2C3}"/>
              </a:ext>
            </a:extLst>
          </p:cNvPr>
          <p:cNvSpPr>
            <a:spLocks noChangeArrowheads="1"/>
          </p:cNvSpPr>
          <p:nvPr/>
        </p:nvSpPr>
        <p:spPr bwMode="auto">
          <a:xfrm>
            <a:off x="514350" y="685800"/>
            <a:ext cx="7797800"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pic>
        <p:nvPicPr>
          <p:cNvPr id="28675" name="Picture 2">
            <a:extLst>
              <a:ext uri="{FF2B5EF4-FFF2-40B4-BE49-F238E27FC236}">
                <a16:creationId xmlns:a16="http://schemas.microsoft.com/office/drawing/2014/main" id="{46662FB4-4498-4EC6-8126-3AD56A79DD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4763"/>
            <a:ext cx="9118600" cy="6789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6" name="AutoShape 3">
            <a:extLst>
              <a:ext uri="{FF2B5EF4-FFF2-40B4-BE49-F238E27FC236}">
                <a16:creationId xmlns:a16="http://schemas.microsoft.com/office/drawing/2014/main" id="{74133869-D4EE-48D5-A03D-3079D6CE07CC}"/>
              </a:ext>
            </a:extLst>
          </p:cNvPr>
          <p:cNvSpPr>
            <a:spLocks noChangeArrowheads="1"/>
          </p:cNvSpPr>
          <p:nvPr/>
        </p:nvSpPr>
        <p:spPr bwMode="auto">
          <a:xfrm>
            <a:off x="3124200" y="6356350"/>
            <a:ext cx="3810000" cy="339725"/>
          </a:xfrm>
          <a:custGeom>
            <a:avLst/>
            <a:gdLst>
              <a:gd name="T0" fmla="*/ 3810000 w 3810000"/>
              <a:gd name="T1" fmla="*/ 169863 h 339725"/>
              <a:gd name="T2" fmla="*/ 1905000 w 3810000"/>
              <a:gd name="T3" fmla="*/ 339725 h 339725"/>
              <a:gd name="T4" fmla="*/ 0 w 3810000"/>
              <a:gd name="T5" fmla="*/ 169863 h 339725"/>
              <a:gd name="T6" fmla="*/ 1905000 w 3810000"/>
              <a:gd name="T7" fmla="*/ 0 h 339725"/>
              <a:gd name="T8" fmla="*/ 0 60000 65536"/>
              <a:gd name="T9" fmla="*/ 5898240 60000 65536"/>
              <a:gd name="T10" fmla="*/ 11796480 60000 65536"/>
              <a:gd name="T11" fmla="*/ 17694720 60000 65536"/>
              <a:gd name="T12" fmla="*/ 0 w 3810000"/>
              <a:gd name="T13" fmla="*/ 0 h 339725"/>
              <a:gd name="T14" fmla="*/ 3810000 w 3810000"/>
              <a:gd name="T15" fmla="*/ 339725 h 339725"/>
            </a:gdLst>
            <a:ahLst/>
            <a:cxnLst>
              <a:cxn ang="T8">
                <a:pos x="T0" y="T1"/>
              </a:cxn>
              <a:cxn ang="T9">
                <a:pos x="T2" y="T3"/>
              </a:cxn>
              <a:cxn ang="T10">
                <a:pos x="T4" y="T5"/>
              </a:cxn>
              <a:cxn ang="T11">
                <a:pos x="T6" y="T7"/>
              </a:cxn>
            </a:cxnLst>
            <a:rect l="T12" t="T13" r="T14" b="T15"/>
            <a:pathLst>
              <a:path w="3810000" h="339725">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p>
            <a:endParaRPr lang="en-US"/>
          </a:p>
        </p:txBody>
      </p:sp>
      <p:pic>
        <p:nvPicPr>
          <p:cNvPr id="17412" name="Picture 4">
            <a:extLst>
              <a:ext uri="{FF2B5EF4-FFF2-40B4-BE49-F238E27FC236}">
                <a16:creationId xmlns:a16="http://schemas.microsoft.com/office/drawing/2014/main" id="{4A74FED5-CE1C-43A3-BDEE-B116C8AF34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685800"/>
            <a:ext cx="9144000" cy="1395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3" name="Picture 5">
            <a:extLst>
              <a:ext uri="{FF2B5EF4-FFF2-40B4-BE49-F238E27FC236}">
                <a16:creationId xmlns:a16="http://schemas.microsoft.com/office/drawing/2014/main" id="{46F95E4F-6EF8-4D36-A7EC-939AB0126D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 y="1970088"/>
            <a:ext cx="9107488" cy="714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9" name="Picture 6">
            <a:extLst>
              <a:ext uri="{FF2B5EF4-FFF2-40B4-BE49-F238E27FC236}">
                <a16:creationId xmlns:a16="http://schemas.microsoft.com/office/drawing/2014/main" id="{FF15E883-CCDD-46B4-88B9-4AB2F4D931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122613"/>
            <a:ext cx="5207000" cy="2438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80" name="Rectangle 1">
            <a:extLst>
              <a:ext uri="{FF2B5EF4-FFF2-40B4-BE49-F238E27FC236}">
                <a16:creationId xmlns:a16="http://schemas.microsoft.com/office/drawing/2014/main" id="{C8DE7AED-847C-4283-A19B-46C8B1209EE9}"/>
              </a:ext>
            </a:extLst>
          </p:cNvPr>
          <p:cNvSpPr>
            <a:spLocks noChangeArrowheads="1"/>
          </p:cNvSpPr>
          <p:nvPr/>
        </p:nvSpPr>
        <p:spPr bwMode="auto">
          <a:xfrm>
            <a:off x="3394075" y="5888038"/>
            <a:ext cx="2381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buClr>
                <a:srgbClr val="000000"/>
              </a:buClr>
              <a:buSzPct val="100000"/>
              <a:buFont typeface="Times New Roman" panose="02020603050405020304" pitchFamily="18" charset="0"/>
              <a:buNone/>
            </a:pPr>
            <a:r>
              <a:rPr lang="en-US" altLang="en-US">
                <a:latin typeface="Calibri" panose="020F0502020204030204" pitchFamily="34" charset="0"/>
                <a:cs typeface="Arial" panose="020B0604020202020204" pitchFamily="34" charset="0"/>
              </a:rPr>
              <a:t>JI Youth (Women Wing)</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additive="repl">
                                        <p:cTn id="6" dur="1" fill="hold">
                                          <p:stCondLst>
                                            <p:cond delay="0"/>
                                          </p:stCondLst>
                                        </p:cTn>
                                        <p:tgtEl>
                                          <p:spTgt spid="17412"/>
                                        </p:tgtEl>
                                        <p:attrNameLst>
                                          <p:attrName>style.visibility</p:attrName>
                                        </p:attrNameLst>
                                      </p:cBhvr>
                                      <p:to>
                                        <p:strVal val="visible"/>
                                      </p:to>
                                    </p:set>
                                    <p:animEffect transition="in" filter="circle(in)">
                                      <p:cBhvr additive="repl">
                                        <p:cTn id="7" dur="2000"/>
                                        <p:tgtEl>
                                          <p:spTgt spid="17412"/>
                                        </p:tgtEl>
                                      </p:cBhvr>
                                    </p:animEffect>
                                  </p:childTnLst>
                                </p:cTn>
                              </p:par>
                              <p:par>
                                <p:cTn id="8" presetID="6" presetClass="entr" presetSubtype="16" fill="hold" nodeType="withEffect">
                                  <p:stCondLst>
                                    <p:cond delay="0"/>
                                  </p:stCondLst>
                                  <p:childTnLst>
                                    <p:set>
                                      <p:cBhvr additive="repl">
                                        <p:cTn id="9" dur="1" fill="hold">
                                          <p:stCondLst>
                                            <p:cond delay="0"/>
                                          </p:stCondLst>
                                        </p:cTn>
                                        <p:tgtEl>
                                          <p:spTgt spid="17413"/>
                                        </p:tgtEl>
                                        <p:attrNameLst>
                                          <p:attrName>style.visibility</p:attrName>
                                        </p:attrNameLst>
                                      </p:cBhvr>
                                      <p:to>
                                        <p:strVal val="visible"/>
                                      </p:to>
                                    </p:set>
                                    <p:animEffect transition="in" filter="circle(in)">
                                      <p:cBhvr additive="repl">
                                        <p:cTn id="10" dur="2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a:extLst>
              <a:ext uri="{FF2B5EF4-FFF2-40B4-BE49-F238E27FC236}">
                <a16:creationId xmlns:a16="http://schemas.microsoft.com/office/drawing/2014/main" id="{9E36C0DD-A77E-441E-997A-E6B853AA2C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2836"/>
          <a:stretch>
            <a:fillRect/>
          </a:stretch>
        </p:blipFill>
        <p:spPr bwMode="auto">
          <a:xfrm>
            <a:off x="866775" y="5184775"/>
            <a:ext cx="7343775" cy="1192213"/>
          </a:xfrm>
          <a:prstGeom prst="rect">
            <a:avLst/>
          </a:prstGeom>
          <a:noFill/>
          <a:ln>
            <a:noFill/>
          </a:ln>
          <a:effectLst/>
          <a:extLst>
            <a:ext uri="{909E8E84-426E-40DD-AFC4-6F175D3DCCD1}">
              <a14:hiddenFill xmlns:a14="http://schemas.microsoft.com/office/drawing/2010/main">
                <a:blipFill dpi="0" rotWithShape="0">
                  <a:blip/>
                  <a:srcRect t="22836"/>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5" name="Picture 3">
            <a:extLst>
              <a:ext uri="{FF2B5EF4-FFF2-40B4-BE49-F238E27FC236}">
                <a16:creationId xmlns:a16="http://schemas.microsoft.com/office/drawing/2014/main" id="{AAA2D734-846D-4414-8F90-FC3DE814FF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663" y="1235075"/>
            <a:ext cx="8943976" cy="1309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436" name="Picture 4">
            <a:extLst>
              <a:ext uri="{FF2B5EF4-FFF2-40B4-BE49-F238E27FC236}">
                <a16:creationId xmlns:a16="http://schemas.microsoft.com/office/drawing/2014/main" id="{DA7A1D5E-F487-4517-9DFC-A8BCBD1995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 y="2141538"/>
            <a:ext cx="8742363" cy="1366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5" name="Picture 5">
            <a:extLst>
              <a:ext uri="{FF2B5EF4-FFF2-40B4-BE49-F238E27FC236}">
                <a16:creationId xmlns:a16="http://schemas.microsoft.com/office/drawing/2014/main" id="{9DEA979A-3251-47A3-8A6C-9AF27CB8AC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3013" y="-293688"/>
            <a:ext cx="2952750" cy="2405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6" name="Picture 6">
            <a:extLst>
              <a:ext uri="{FF2B5EF4-FFF2-40B4-BE49-F238E27FC236}">
                <a16:creationId xmlns:a16="http://schemas.microsoft.com/office/drawing/2014/main" id="{947E0C1A-C045-41A2-A924-96BCF64189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775" y="3278188"/>
            <a:ext cx="8491538" cy="984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7" name="Picture 7">
            <a:extLst>
              <a:ext uri="{FF2B5EF4-FFF2-40B4-BE49-F238E27FC236}">
                <a16:creationId xmlns:a16="http://schemas.microsoft.com/office/drawing/2014/main" id="{931929CD-E0EE-42B6-9D19-9080EDFDA0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75" y="4044950"/>
            <a:ext cx="8809038" cy="982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8" name="Rectangle 1">
            <a:extLst>
              <a:ext uri="{FF2B5EF4-FFF2-40B4-BE49-F238E27FC236}">
                <a16:creationId xmlns:a16="http://schemas.microsoft.com/office/drawing/2014/main" id="{498CBC9A-0C32-4CBC-A390-C21C96DF7CE6}"/>
              </a:ext>
            </a:extLst>
          </p:cNvPr>
          <p:cNvSpPr>
            <a:spLocks noChangeArrowheads="1"/>
          </p:cNvSpPr>
          <p:nvPr/>
        </p:nvSpPr>
        <p:spPr bwMode="auto">
          <a:xfrm>
            <a:off x="3152775" y="6489700"/>
            <a:ext cx="23796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buClr>
                <a:srgbClr val="000000"/>
              </a:buClr>
              <a:buSzPct val="100000"/>
              <a:buFont typeface="Times New Roman" panose="02020603050405020304" pitchFamily="18" charset="0"/>
              <a:buNone/>
            </a:pPr>
            <a:r>
              <a:rPr lang="en-US" altLang="en-US">
                <a:solidFill>
                  <a:schemeClr val="bg1"/>
                </a:solidFill>
                <a:latin typeface="Calibri" panose="020F0502020204030204" pitchFamily="34" charset="0"/>
                <a:cs typeface="Arial" panose="020B0604020202020204" pitchFamily="34" charset="0"/>
              </a:rPr>
              <a:t>JI Youth (Women Wing)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additive="repl">
                                        <p:cTn id="6" dur="1" fill="hold">
                                          <p:stCondLst>
                                            <p:cond delay="0"/>
                                          </p:stCondLst>
                                        </p:cTn>
                                        <p:tgtEl>
                                          <p:spTgt spid="18435"/>
                                        </p:tgtEl>
                                        <p:attrNameLst>
                                          <p:attrName>style.visibility</p:attrName>
                                        </p:attrNameLst>
                                      </p:cBhvr>
                                      <p:to>
                                        <p:strVal val="visible"/>
                                      </p:to>
                                    </p:set>
                                    <p:animEffect transition="in" filter="wipe(down)">
                                      <p:cBhvr additive="repl">
                                        <p:cTn id="7" dur="500"/>
                                        <p:tgtEl>
                                          <p:spTgt spid="18435"/>
                                        </p:tgtEl>
                                      </p:cBhvr>
                                    </p:animEffect>
                                  </p:childTnLst>
                                </p:cTn>
                              </p:par>
                              <p:par>
                                <p:cTn id="8" presetID="22" presetClass="entr" presetSubtype="4" fill="hold" nodeType="withEffect">
                                  <p:stCondLst>
                                    <p:cond delay="0"/>
                                  </p:stCondLst>
                                  <p:childTnLst>
                                    <p:set>
                                      <p:cBhvr additive="repl">
                                        <p:cTn id="9" dur="1" fill="hold">
                                          <p:stCondLst>
                                            <p:cond delay="0"/>
                                          </p:stCondLst>
                                        </p:cTn>
                                        <p:tgtEl>
                                          <p:spTgt spid="18436"/>
                                        </p:tgtEl>
                                        <p:attrNameLst>
                                          <p:attrName>style.visibility</p:attrName>
                                        </p:attrNameLst>
                                      </p:cBhvr>
                                      <p:to>
                                        <p:strVal val="visible"/>
                                      </p:to>
                                    </p:set>
                                    <p:animEffect transition="in" filter="wipe(down)">
                                      <p:cBhvr additive="repl">
                                        <p:cTn id="10" dur="500"/>
                                        <p:tgtEl>
                                          <p:spTgt spid="18436"/>
                                        </p:tgtEl>
                                      </p:cBhvr>
                                    </p:animEffect>
                                  </p:childTnLst>
                                </p:cTn>
                              </p:par>
                              <p:par>
                                <p:cTn id="11" presetID="22" presetClass="entr" presetSubtype="4" fill="hold" nodeType="withEffect">
                                  <p:stCondLst>
                                    <p:cond delay="0"/>
                                  </p:stCondLst>
                                  <p:childTnLst>
                                    <p:set>
                                      <p:cBhvr additive="repl">
                                        <p:cTn id="12" dur="1" fill="hold">
                                          <p:stCondLst>
                                            <p:cond delay="0"/>
                                          </p:stCondLst>
                                        </p:cTn>
                                        <p:tgtEl>
                                          <p:spTgt spid="18433"/>
                                        </p:tgtEl>
                                        <p:attrNameLst>
                                          <p:attrName>style.visibility</p:attrName>
                                        </p:attrNameLst>
                                      </p:cBhvr>
                                      <p:to>
                                        <p:strVal val="visible"/>
                                      </p:to>
                                    </p:set>
                                    <p:animEffect transition="in" filter="wipe(down)">
                                      <p:cBhvr additive="repl">
                                        <p:cTn id="13" dur="5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a:extLst>
              <a:ext uri="{FF2B5EF4-FFF2-40B4-BE49-F238E27FC236}">
                <a16:creationId xmlns:a16="http://schemas.microsoft.com/office/drawing/2014/main" id="{B92C85BB-C3B0-45F6-96FE-6EE139EEC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8061"/>
          <a:stretch>
            <a:fillRect/>
          </a:stretch>
        </p:blipFill>
        <p:spPr bwMode="auto">
          <a:xfrm>
            <a:off x="-107950" y="-171450"/>
            <a:ext cx="9324975" cy="7029450"/>
          </a:xfrm>
          <a:prstGeom prst="rect">
            <a:avLst/>
          </a:prstGeom>
          <a:noFill/>
          <a:ln>
            <a:noFill/>
          </a:ln>
          <a:effectLst/>
          <a:extLst>
            <a:ext uri="{909E8E84-426E-40DD-AFC4-6F175D3DCCD1}">
              <a14:hiddenFill xmlns:a14="http://schemas.microsoft.com/office/drawing/2010/main">
                <a:blipFill dpi="0" rotWithShape="0">
                  <a:blip/>
                  <a:srcRect b="8061"/>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1" name="AutoShape 2">
            <a:extLst>
              <a:ext uri="{FF2B5EF4-FFF2-40B4-BE49-F238E27FC236}">
                <a16:creationId xmlns:a16="http://schemas.microsoft.com/office/drawing/2014/main" id="{9CA75592-8ECA-4273-9A89-9AE12A5F2E29}"/>
              </a:ext>
            </a:extLst>
          </p:cNvPr>
          <p:cNvSpPr>
            <a:spLocks noChangeArrowheads="1"/>
          </p:cNvSpPr>
          <p:nvPr/>
        </p:nvSpPr>
        <p:spPr bwMode="auto">
          <a:xfrm>
            <a:off x="2555875" y="6553200"/>
            <a:ext cx="3448050" cy="307975"/>
          </a:xfrm>
          <a:custGeom>
            <a:avLst/>
            <a:gdLst>
              <a:gd name="T0" fmla="*/ 3448050 w 3448050"/>
              <a:gd name="T1" fmla="*/ 153988 h 307975"/>
              <a:gd name="T2" fmla="*/ 1724025 w 3448050"/>
              <a:gd name="T3" fmla="*/ 307975 h 307975"/>
              <a:gd name="T4" fmla="*/ 0 w 3448050"/>
              <a:gd name="T5" fmla="*/ 153988 h 307975"/>
              <a:gd name="T6" fmla="*/ 1724025 w 3448050"/>
              <a:gd name="T7" fmla="*/ 0 h 307975"/>
              <a:gd name="T8" fmla="*/ 0 60000 65536"/>
              <a:gd name="T9" fmla="*/ 5898240 60000 65536"/>
              <a:gd name="T10" fmla="*/ 11796480 60000 65536"/>
              <a:gd name="T11" fmla="*/ 17694720 60000 65536"/>
              <a:gd name="T12" fmla="*/ 0 w 3448050"/>
              <a:gd name="T13" fmla="*/ 0 h 307975"/>
              <a:gd name="T14" fmla="*/ 3448050 w 3448050"/>
              <a:gd name="T15" fmla="*/ 307975 h 307975"/>
            </a:gdLst>
            <a:ahLst/>
            <a:cxnLst>
              <a:cxn ang="T8">
                <a:pos x="T0" y="T1"/>
              </a:cxn>
              <a:cxn ang="T9">
                <a:pos x="T2" y="T3"/>
              </a:cxn>
              <a:cxn ang="T10">
                <a:pos x="T4" y="T5"/>
              </a:cxn>
              <a:cxn ang="T11">
                <a:pos x="T6" y="T7"/>
              </a:cxn>
            </a:cxnLst>
            <a:rect l="T12" t="T13" r="T14" b="T15"/>
            <a:pathLst>
              <a:path w="3448050" h="307975">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Bef>
                <a:spcPts val="142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2000">
                <a:solidFill>
                  <a:srgbClr val="000000"/>
                </a:solidFill>
                <a:latin typeface="Arial" panose="020B0604020202020204" pitchFamily="34" charset="0"/>
                <a:cs typeface="DejaVu Sans" charset="0"/>
              </a:defRPr>
            </a:lvl9pPr>
          </a:lstStyle>
          <a:p>
            <a:pPr algn="ctr" eaLnBrk="1">
              <a:lnSpc>
                <a:spcPct val="100000"/>
              </a:lnSpc>
              <a:spcBef>
                <a:spcPct val="0"/>
              </a:spcBef>
            </a:pPr>
            <a:r>
              <a:rPr lang="en-US" altLang="en-US" sz="1600">
                <a:solidFill>
                  <a:srgbClr val="FFFFFF"/>
                </a:solidFill>
                <a:latin typeface="Calibri" panose="020F0502020204030204" pitchFamily="34" charset="0"/>
                <a:cs typeface="Arial" panose="020B0604020202020204" pitchFamily="34" charset="0"/>
              </a:rPr>
              <a:t>JI Youth (Women Wing)</a:t>
            </a:r>
          </a:p>
        </p:txBody>
      </p:sp>
      <p:pic>
        <p:nvPicPr>
          <p:cNvPr id="32772" name="Picture 3">
            <a:extLst>
              <a:ext uri="{FF2B5EF4-FFF2-40B4-BE49-F238E27FC236}">
                <a16:creationId xmlns:a16="http://schemas.microsoft.com/office/drawing/2014/main" id="{E66F88D0-EBF8-4F00-8827-359BE8B4A4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063" y="882650"/>
            <a:ext cx="6705600" cy="1517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3" name="Picture 4">
            <a:extLst>
              <a:ext uri="{FF2B5EF4-FFF2-40B4-BE49-F238E27FC236}">
                <a16:creationId xmlns:a16="http://schemas.microsoft.com/office/drawing/2014/main" id="{3E882DD1-1C7D-4762-A3F5-1F11CB937E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04988"/>
            <a:ext cx="6943725" cy="1231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4" name="Picture 5">
            <a:extLst>
              <a:ext uri="{FF2B5EF4-FFF2-40B4-BE49-F238E27FC236}">
                <a16:creationId xmlns:a16="http://schemas.microsoft.com/office/drawing/2014/main" id="{F14E8120-CB84-4D22-B540-0A0D2F6A24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0" y="2995613"/>
            <a:ext cx="7005638" cy="962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2775" name="Picture 6">
            <a:extLst>
              <a:ext uri="{FF2B5EF4-FFF2-40B4-BE49-F238E27FC236}">
                <a16:creationId xmlns:a16="http://schemas.microsoft.com/office/drawing/2014/main" id="{A948122C-022C-4B76-9A08-6AF2A7AF0E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0" y="3833813"/>
            <a:ext cx="6650038" cy="963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wipe/>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1">
            <a:extLst>
              <a:ext uri="{FF2B5EF4-FFF2-40B4-BE49-F238E27FC236}">
                <a16:creationId xmlns:a16="http://schemas.microsoft.com/office/drawing/2014/main" id="{5B9F00C1-230A-41D2-92B3-010626E70AEB}"/>
              </a:ext>
            </a:extLst>
          </p:cNvPr>
          <p:cNvSpPr>
            <a:spLocks noChangeArrowheads="1"/>
          </p:cNvSpPr>
          <p:nvPr/>
        </p:nvSpPr>
        <p:spPr bwMode="auto">
          <a:xfrm>
            <a:off x="2916238" y="5949950"/>
            <a:ext cx="3810000" cy="341313"/>
          </a:xfrm>
          <a:custGeom>
            <a:avLst/>
            <a:gdLst>
              <a:gd name="T0" fmla="*/ 3810000 w 3810000"/>
              <a:gd name="T1" fmla="*/ 170657 h 341313"/>
              <a:gd name="T2" fmla="*/ 1905000 w 3810000"/>
              <a:gd name="T3" fmla="*/ 341313 h 341313"/>
              <a:gd name="T4" fmla="*/ 0 w 3810000"/>
              <a:gd name="T5" fmla="*/ 170657 h 341313"/>
              <a:gd name="T6" fmla="*/ 1905000 w 3810000"/>
              <a:gd name="T7" fmla="*/ 0 h 341313"/>
              <a:gd name="T8" fmla="*/ 0 60000 65536"/>
              <a:gd name="T9" fmla="*/ 5898240 60000 65536"/>
              <a:gd name="T10" fmla="*/ 11796480 60000 65536"/>
              <a:gd name="T11" fmla="*/ 17694720 60000 65536"/>
              <a:gd name="T12" fmla="*/ 0 w 3810000"/>
              <a:gd name="T13" fmla="*/ 0 h 341313"/>
              <a:gd name="T14" fmla="*/ 3810000 w 3810000"/>
              <a:gd name="T15" fmla="*/ 341313 h 341313"/>
            </a:gdLst>
            <a:ahLst/>
            <a:cxnLst>
              <a:cxn ang="T8">
                <a:pos x="T0" y="T1"/>
              </a:cxn>
              <a:cxn ang="T9">
                <a:pos x="T2" y="T3"/>
              </a:cxn>
              <a:cxn ang="T10">
                <a:pos x="T4" y="T5"/>
              </a:cxn>
              <a:cxn ang="T11">
                <a:pos x="T6" y="T7"/>
              </a:cxn>
            </a:cxnLst>
            <a:rect l="T12" t="T13" r="T14" b="T15"/>
            <a:pathLst>
              <a:path w="3810000" h="341313">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Bef>
                <a:spcPts val="142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9pPr>
          </a:lstStyle>
          <a:p>
            <a:pPr algn="ctr" eaLnBrk="1">
              <a:lnSpc>
                <a:spcPct val="100000"/>
              </a:lnSpc>
              <a:spcBef>
                <a:spcPct val="0"/>
              </a:spcBef>
            </a:pPr>
            <a:r>
              <a:rPr lang="en-US" altLang="en-US" sz="1600">
                <a:latin typeface="Calibri" panose="020F0502020204030204" pitchFamily="34" charset="0"/>
                <a:cs typeface="Arial" panose="020B0604020202020204" pitchFamily="34" charset="0"/>
              </a:rPr>
              <a:t>JI Youth (Women Wing)</a:t>
            </a:r>
          </a:p>
        </p:txBody>
      </p:sp>
      <p:pic>
        <p:nvPicPr>
          <p:cNvPr id="34819" name="Picture 2">
            <a:extLst>
              <a:ext uri="{FF2B5EF4-FFF2-40B4-BE49-F238E27FC236}">
                <a16:creationId xmlns:a16="http://schemas.microsoft.com/office/drawing/2014/main" id="{DF96FEF7-AC43-438D-86D8-E4FAA02430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88925"/>
            <a:ext cx="8891588" cy="5661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split orient="vert"/>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a:extLst>
              <a:ext uri="{FF2B5EF4-FFF2-40B4-BE49-F238E27FC236}">
                <a16:creationId xmlns:a16="http://schemas.microsoft.com/office/drawing/2014/main" id="{A99A8CD8-8249-49DF-AD7D-1F7D0B855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36063"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7" name="Rectangle 1">
            <a:extLst>
              <a:ext uri="{FF2B5EF4-FFF2-40B4-BE49-F238E27FC236}">
                <a16:creationId xmlns:a16="http://schemas.microsoft.com/office/drawing/2014/main" id="{904DB380-7BA3-4B92-9E41-0697A9CE64A3}"/>
              </a:ext>
            </a:extLst>
          </p:cNvPr>
          <p:cNvSpPr>
            <a:spLocks noChangeArrowheads="1"/>
          </p:cNvSpPr>
          <p:nvPr/>
        </p:nvSpPr>
        <p:spPr bwMode="auto">
          <a:xfrm>
            <a:off x="3378200" y="6324600"/>
            <a:ext cx="2379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buClr>
                <a:srgbClr val="000000"/>
              </a:buClr>
              <a:buSzPct val="100000"/>
              <a:buFont typeface="Times New Roman" panose="02020603050405020304" pitchFamily="18" charset="0"/>
              <a:buNone/>
            </a:pPr>
            <a:r>
              <a:rPr lang="en-US" altLang="en-US">
                <a:latin typeface="Calibri" panose="020F0502020204030204" pitchFamily="34" charset="0"/>
                <a:cs typeface="Arial" panose="020B0604020202020204" pitchFamily="34" charset="0"/>
              </a:rPr>
              <a:t>JI Youth (Women Wing)</a:t>
            </a:r>
          </a:p>
        </p:txBody>
      </p:sp>
    </p:spTree>
  </p:cSld>
  <p:clrMapOvr>
    <a:masterClrMapping/>
  </p:clrMapOvr>
  <p:transition spd="slow">
    <p:split orient="vert"/>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1">
            <a:extLst>
              <a:ext uri="{FF2B5EF4-FFF2-40B4-BE49-F238E27FC236}">
                <a16:creationId xmlns:a16="http://schemas.microsoft.com/office/drawing/2014/main" id="{BEEDCB61-DC82-4B94-8D22-9CE49DE8B714}"/>
              </a:ext>
            </a:extLst>
          </p:cNvPr>
          <p:cNvSpPr>
            <a:spLocks noChangeArrowheads="1"/>
          </p:cNvSpPr>
          <p:nvPr/>
        </p:nvSpPr>
        <p:spPr bwMode="auto">
          <a:xfrm>
            <a:off x="2916238" y="5848350"/>
            <a:ext cx="3810000" cy="339725"/>
          </a:xfrm>
          <a:custGeom>
            <a:avLst/>
            <a:gdLst>
              <a:gd name="T0" fmla="*/ 3810000 w 3810000"/>
              <a:gd name="T1" fmla="*/ 169863 h 339725"/>
              <a:gd name="T2" fmla="*/ 1905000 w 3810000"/>
              <a:gd name="T3" fmla="*/ 339725 h 339725"/>
              <a:gd name="T4" fmla="*/ 0 w 3810000"/>
              <a:gd name="T5" fmla="*/ 169863 h 339725"/>
              <a:gd name="T6" fmla="*/ 1905000 w 3810000"/>
              <a:gd name="T7" fmla="*/ 0 h 339725"/>
              <a:gd name="T8" fmla="*/ 0 60000 65536"/>
              <a:gd name="T9" fmla="*/ 5898240 60000 65536"/>
              <a:gd name="T10" fmla="*/ 11796480 60000 65536"/>
              <a:gd name="T11" fmla="*/ 17694720 60000 65536"/>
              <a:gd name="T12" fmla="*/ 0 w 3810000"/>
              <a:gd name="T13" fmla="*/ 0 h 339725"/>
              <a:gd name="T14" fmla="*/ 3810000 w 3810000"/>
              <a:gd name="T15" fmla="*/ 339725 h 339725"/>
            </a:gdLst>
            <a:ahLst/>
            <a:cxnLst>
              <a:cxn ang="T8">
                <a:pos x="T0" y="T1"/>
              </a:cxn>
              <a:cxn ang="T9">
                <a:pos x="T2" y="T3"/>
              </a:cxn>
              <a:cxn ang="T10">
                <a:pos x="T4" y="T5"/>
              </a:cxn>
              <a:cxn ang="T11">
                <a:pos x="T6" y="T7"/>
              </a:cxn>
            </a:cxnLst>
            <a:rect l="T12" t="T13" r="T14" b="T15"/>
            <a:pathLst>
              <a:path w="3810000" h="339725">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Bef>
                <a:spcPts val="142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9pPr>
          </a:lstStyle>
          <a:p>
            <a:pPr algn="ctr" eaLnBrk="1">
              <a:lnSpc>
                <a:spcPct val="100000"/>
              </a:lnSpc>
              <a:spcBef>
                <a:spcPct val="0"/>
              </a:spcBef>
            </a:pPr>
            <a:r>
              <a:rPr lang="en-US" altLang="en-US" sz="1600">
                <a:latin typeface="Calibri" panose="020F0502020204030204" pitchFamily="34" charset="0"/>
                <a:cs typeface="Arial" panose="020B0604020202020204" pitchFamily="34" charset="0"/>
              </a:rPr>
              <a:t>JI Youth (Women Wing)</a:t>
            </a:r>
          </a:p>
        </p:txBody>
      </p:sp>
      <p:pic>
        <p:nvPicPr>
          <p:cNvPr id="38915" name="Picture 2">
            <a:extLst>
              <a:ext uri="{FF2B5EF4-FFF2-40B4-BE49-F238E27FC236}">
                <a16:creationId xmlns:a16="http://schemas.microsoft.com/office/drawing/2014/main" id="{38B7EEA1-67AA-49FC-A7E3-45A34CF485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338138"/>
            <a:ext cx="2879725" cy="21875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6" name="Picture 3">
            <a:extLst>
              <a:ext uri="{FF2B5EF4-FFF2-40B4-BE49-F238E27FC236}">
                <a16:creationId xmlns:a16="http://schemas.microsoft.com/office/drawing/2014/main" id="{CDE4A7FC-4B94-4499-8883-F5EED86CF4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8" y="885825"/>
            <a:ext cx="7523162" cy="1365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7" name="Picture 4">
            <a:extLst>
              <a:ext uri="{FF2B5EF4-FFF2-40B4-BE49-F238E27FC236}">
                <a16:creationId xmlns:a16="http://schemas.microsoft.com/office/drawing/2014/main" id="{3D9ADFFE-05A2-4849-B82A-D492ABECB2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038" y="1895475"/>
            <a:ext cx="7334251" cy="1365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8" name="Picture 5">
            <a:extLst>
              <a:ext uri="{FF2B5EF4-FFF2-40B4-BE49-F238E27FC236}">
                <a16:creationId xmlns:a16="http://schemas.microsoft.com/office/drawing/2014/main" id="{BA97AF57-0193-43B9-8B7C-01B88469B1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1263" y="3035300"/>
            <a:ext cx="4679950" cy="2654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randomBar dir="vert"/>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AutoShape 1">
            <a:extLst>
              <a:ext uri="{FF2B5EF4-FFF2-40B4-BE49-F238E27FC236}">
                <a16:creationId xmlns:a16="http://schemas.microsoft.com/office/drawing/2014/main" id="{4B5AB222-89C9-4128-B831-58A66D48BE50}"/>
              </a:ext>
            </a:extLst>
          </p:cNvPr>
          <p:cNvSpPr>
            <a:spLocks noChangeArrowheads="1"/>
          </p:cNvSpPr>
          <p:nvPr/>
        </p:nvSpPr>
        <p:spPr bwMode="auto">
          <a:xfrm>
            <a:off x="30163" y="234950"/>
            <a:ext cx="3810000" cy="339725"/>
          </a:xfrm>
          <a:custGeom>
            <a:avLst/>
            <a:gdLst>
              <a:gd name="T0" fmla="*/ 3810000 w 3810000"/>
              <a:gd name="T1" fmla="*/ 169863 h 339725"/>
              <a:gd name="T2" fmla="*/ 1905000 w 3810000"/>
              <a:gd name="T3" fmla="*/ 339725 h 339725"/>
              <a:gd name="T4" fmla="*/ 0 w 3810000"/>
              <a:gd name="T5" fmla="*/ 169863 h 339725"/>
              <a:gd name="T6" fmla="*/ 1905000 w 3810000"/>
              <a:gd name="T7" fmla="*/ 0 h 339725"/>
              <a:gd name="T8" fmla="*/ 0 60000 65536"/>
              <a:gd name="T9" fmla="*/ 5898240 60000 65536"/>
              <a:gd name="T10" fmla="*/ 11796480 60000 65536"/>
              <a:gd name="T11" fmla="*/ 17694720 60000 65536"/>
              <a:gd name="T12" fmla="*/ 0 w 3810000"/>
              <a:gd name="T13" fmla="*/ 0 h 339725"/>
              <a:gd name="T14" fmla="*/ 3810000 w 3810000"/>
              <a:gd name="T15" fmla="*/ 339725 h 339725"/>
            </a:gdLst>
            <a:ahLst/>
            <a:cxnLst>
              <a:cxn ang="T8">
                <a:pos x="T0" y="T1"/>
              </a:cxn>
              <a:cxn ang="T9">
                <a:pos x="T2" y="T3"/>
              </a:cxn>
              <a:cxn ang="T10">
                <a:pos x="T4" y="T5"/>
              </a:cxn>
              <a:cxn ang="T11">
                <a:pos x="T6" y="T7"/>
              </a:cxn>
            </a:cxnLst>
            <a:rect l="T12" t="T13" r="T14" b="T15"/>
            <a:pathLst>
              <a:path w="3810000" h="339725">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5122" name="Picture 2">
            <a:extLst>
              <a:ext uri="{FF2B5EF4-FFF2-40B4-BE49-F238E27FC236}">
                <a16:creationId xmlns:a16="http://schemas.microsoft.com/office/drawing/2014/main" id="{D041667B-AC9C-4579-BEC0-B6A4B8A6FF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00" y="234950"/>
            <a:ext cx="9032875" cy="2116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3">
            <a:extLst>
              <a:ext uri="{FF2B5EF4-FFF2-40B4-BE49-F238E27FC236}">
                <a16:creationId xmlns:a16="http://schemas.microsoft.com/office/drawing/2014/main" id="{673E17F3-F406-4F84-8B00-CDCC06F111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325" y="2011363"/>
            <a:ext cx="8905875" cy="1538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4">
            <a:extLst>
              <a:ext uri="{FF2B5EF4-FFF2-40B4-BE49-F238E27FC236}">
                <a16:creationId xmlns:a16="http://schemas.microsoft.com/office/drawing/2014/main" id="{E7BA7CB3-F406-4E1B-BF9A-4384E0CCB8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800" y="3549650"/>
            <a:ext cx="8667750" cy="15890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Picture 5">
            <a:extLst>
              <a:ext uri="{FF2B5EF4-FFF2-40B4-BE49-F238E27FC236}">
                <a16:creationId xmlns:a16="http://schemas.microsoft.com/office/drawing/2014/main" id="{06602C17-B859-4F1B-A09F-51B65A8455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63" y="5443538"/>
            <a:ext cx="8547100" cy="1128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additive="repl">
                                        <p:cTn id="6" dur="1" fill="hold">
                                          <p:stCondLst>
                                            <p:cond delay="0"/>
                                          </p:stCondLst>
                                        </p:cTn>
                                        <p:tgtEl>
                                          <p:spTgt spid="5122"/>
                                        </p:tgtEl>
                                        <p:attrNameLst>
                                          <p:attrName>style.visibility</p:attrName>
                                        </p:attrNameLst>
                                      </p:cBhvr>
                                      <p:to>
                                        <p:strVal val="visible"/>
                                      </p:to>
                                    </p:set>
                                    <p:animEffect transition="in" filter="circle(in)">
                                      <p:cBhvr additive="repl">
                                        <p:cTn id="7" dur="2000"/>
                                        <p:tgtEl>
                                          <p:spTgt spid="5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additive="repl">
                                        <p:cTn id="11" dur="1" fill="hold">
                                          <p:stCondLst>
                                            <p:cond delay="0"/>
                                          </p:stCondLst>
                                        </p:cTn>
                                        <p:tgtEl>
                                          <p:spTgt spid="5123"/>
                                        </p:tgtEl>
                                        <p:attrNameLst>
                                          <p:attrName>style.visibility</p:attrName>
                                        </p:attrNameLst>
                                      </p:cBhvr>
                                      <p:to>
                                        <p:strVal val="visible"/>
                                      </p:to>
                                    </p:set>
                                    <p:animEffect transition="in" filter="barn(inVertical)">
                                      <p:cBhvr additive="repl">
                                        <p:cTn id="12" dur="500"/>
                                        <p:tgtEl>
                                          <p:spTgt spid="5123"/>
                                        </p:tgtEl>
                                      </p:cBhvr>
                                    </p:animEffect>
                                  </p:childTnLst>
                                </p:cTn>
                              </p:par>
                              <p:par>
                                <p:cTn id="13" presetID="16" presetClass="entr" presetSubtype="21" fill="hold" nodeType="withEffect">
                                  <p:stCondLst>
                                    <p:cond delay="0"/>
                                  </p:stCondLst>
                                  <p:childTnLst>
                                    <p:set>
                                      <p:cBhvr additive="repl">
                                        <p:cTn id="14" dur="1" fill="hold">
                                          <p:stCondLst>
                                            <p:cond delay="0"/>
                                          </p:stCondLst>
                                        </p:cTn>
                                        <p:tgtEl>
                                          <p:spTgt spid="5124"/>
                                        </p:tgtEl>
                                        <p:attrNameLst>
                                          <p:attrName>style.visibility</p:attrName>
                                        </p:attrNameLst>
                                      </p:cBhvr>
                                      <p:to>
                                        <p:strVal val="visible"/>
                                      </p:to>
                                    </p:set>
                                    <p:animEffect transition="in" filter="barn(inVertical)">
                                      <p:cBhvr additive="repl">
                                        <p:cTn id="15" dur="500"/>
                                        <p:tgtEl>
                                          <p:spTgt spid="5124"/>
                                        </p:tgtEl>
                                      </p:cBhvr>
                                    </p:animEffect>
                                  </p:childTnLst>
                                </p:cTn>
                              </p:par>
                              <p:par>
                                <p:cTn id="16" presetID="16" presetClass="entr" presetSubtype="21" fill="hold" nodeType="withEffect">
                                  <p:stCondLst>
                                    <p:cond delay="0"/>
                                  </p:stCondLst>
                                  <p:childTnLst>
                                    <p:set>
                                      <p:cBhvr additive="repl">
                                        <p:cTn id="17" dur="1" fill="hold">
                                          <p:stCondLst>
                                            <p:cond delay="0"/>
                                          </p:stCondLst>
                                        </p:cTn>
                                        <p:tgtEl>
                                          <p:spTgt spid="5125"/>
                                        </p:tgtEl>
                                        <p:attrNameLst>
                                          <p:attrName>style.visibility</p:attrName>
                                        </p:attrNameLst>
                                      </p:cBhvr>
                                      <p:to>
                                        <p:strVal val="visible"/>
                                      </p:to>
                                    </p:set>
                                    <p:animEffect transition="in" filter="barn(inVertical)">
                                      <p:cBhvr additive="repl">
                                        <p:cTn id="18"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a:extLst>
              <a:ext uri="{FF2B5EF4-FFF2-40B4-BE49-F238E27FC236}">
                <a16:creationId xmlns:a16="http://schemas.microsoft.com/office/drawing/2014/main" id="{17B89132-97D2-4B73-86FA-2FA5C74DF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88913"/>
            <a:ext cx="8820151" cy="5472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3" name="Rectangle 1">
            <a:extLst>
              <a:ext uri="{FF2B5EF4-FFF2-40B4-BE49-F238E27FC236}">
                <a16:creationId xmlns:a16="http://schemas.microsoft.com/office/drawing/2014/main" id="{A5DD2A2C-27CB-4ED6-9F4A-2EAB9F58AD67}"/>
              </a:ext>
            </a:extLst>
          </p:cNvPr>
          <p:cNvSpPr>
            <a:spLocks noChangeArrowheads="1"/>
          </p:cNvSpPr>
          <p:nvPr/>
        </p:nvSpPr>
        <p:spPr bwMode="auto">
          <a:xfrm>
            <a:off x="3189288" y="5867400"/>
            <a:ext cx="2381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buClr>
                <a:srgbClr val="000000"/>
              </a:buClr>
              <a:buSzPct val="100000"/>
              <a:buFont typeface="Times New Roman" panose="02020603050405020304" pitchFamily="18" charset="0"/>
              <a:buNone/>
            </a:pPr>
            <a:r>
              <a:rPr lang="en-US" altLang="en-US">
                <a:latin typeface="Calibri" panose="020F0502020204030204" pitchFamily="34" charset="0"/>
                <a:cs typeface="Arial" panose="020B0604020202020204" pitchFamily="34" charset="0"/>
              </a:rPr>
              <a:t>JI Youth (Women Wing)</a:t>
            </a:r>
          </a:p>
        </p:txBody>
      </p:sp>
    </p:spTree>
  </p:cSld>
  <p:clrMapOvr>
    <a:masterClrMapping/>
  </p:clrMapOvr>
  <p:transition spd="slow">
    <p:split orient="vert"/>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AC766E42-13A7-4E14-95F6-04E714F542E0}"/>
              </a:ext>
            </a:extLst>
          </p:cNvPr>
          <p:cNvSpPr>
            <a:spLocks noChangeArrowheads="1"/>
          </p:cNvSpPr>
          <p:nvPr/>
        </p:nvSpPr>
        <p:spPr bwMode="auto">
          <a:xfrm>
            <a:off x="250825" y="620713"/>
            <a:ext cx="8532813" cy="558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spcBef>
                <a:spcPts val="142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Lst>
              <a:defRPr sz="2000">
                <a:solidFill>
                  <a:srgbClr val="000000"/>
                </a:solidFill>
                <a:latin typeface="Arial" panose="020B0604020202020204" pitchFamily="34" charset="0"/>
                <a:cs typeface="DejaVu Sans" charset="0"/>
              </a:defRPr>
            </a:lvl9pPr>
          </a:lstStyle>
          <a:p>
            <a:pPr algn="ctr" rtl="1" eaLnBrk="1">
              <a:lnSpc>
                <a:spcPct val="100000"/>
              </a:lnSpc>
              <a:spcBef>
                <a:spcPct val="0"/>
              </a:spcBef>
            </a:pPr>
            <a:r>
              <a:rPr lang="ar-SA" altLang="en-US" sz="2000">
                <a:latin typeface="Jameel Noori Nastaleeq" charset="0"/>
                <a:cs typeface="Jameel Noori Nastaleeq" charset="0"/>
              </a:rPr>
              <a:t>جو لوگ یہ بہتان گھڑ لائے ہیں وہ تمہارے ہی اندر کا ایک ٹولہ ہیں اس واقعے کو اپنے حق میں شر نہ سمجھو بلکہ یہ بھی تمہارے لیے خیر ہی ہے جس نے اس میں جتنا حصہ لیا اس نے اتنا ہی گناہ سمیٹا اور جس شخص نے اِس کی ذمہ داری کا بڑا حصہ اپنے سر لیا اس کے لیے تو عذاب عظیم ہے</a:t>
            </a:r>
            <a:r>
              <a:rPr lang="hi-IN" altLang="en-US" sz="2000">
                <a:latin typeface="Jameel Noori Nastaleeq" charset="0"/>
              </a:rPr>
              <a:t> (</a:t>
            </a:r>
            <a:r>
              <a:rPr lang="en-US" altLang="en-US" sz="2000">
                <a:latin typeface="Jameel Noori Nastaleeq" charset="0"/>
                <a:cs typeface="Jameel Noori Nastaleeq" charset="0"/>
              </a:rPr>
              <a:t>11) </a:t>
            </a:r>
            <a:r>
              <a:rPr lang="ar-SA" altLang="en-US" sz="2000">
                <a:latin typeface="Jameel Noori Nastaleeq" charset="0"/>
                <a:cs typeface="Jameel Noori Nastaleeq" charset="0"/>
              </a:rPr>
              <a:t>جس وقت تم لوگوں نے اسے سنا تھا اُسی وقت کیوں نہ مومن مردوں اور مومن عورتوں نے اپنے آپ سے نیک گمان کیا اور کیوں نہ کہہ دیا کہ یہ صریح بہتان ہے؟ (12) وہ لوگ (اپنے الزام کے ثبوت میں) چار گواہ کیوں نہ لائے؟اب کہ وہ گواہ نہیں لائے ہیں، اللہ کے نزدیک وہی جھوٹے ہیں (13) اگر تم لوگوں پر دنیا اور آخرت میں اللہ کا فضل اور رحم و کرم نہ ہوتا تو جن باتوں میں تم پڑ گئے تھے ان کی پاداش میں بڑا عذاب تمہیں آ لیتا (14) (ذرا غور تو کرو، اُس وقت تم کیسی سخت غلطی کر رہے تھے) جبکہ تمہاری ایک زبان سے دوسری زبان اس جھوٹ کو لیتی جا رہی تھی اور تم اپنے منہ سے وہ کچھ کہے جا رہے تھے جس کے متعلق تمہیں کوئی علم نہ تھا تم اسے ایک معمولی بات سمجھ رہے تھے، حالانکہ اللہ کے نزدیک یہ بڑی بات تھی (15) کیوں نہ اُسے سنتے ہی تم نے کہہ دیا کہ "ہمیں ایسی بات زبان سے نکالنا زیب نہیں دیتا، سبحان اللہ، یہ تو ایک بہتان عظیم ہے" (16) اللہ تم کو نصیحت کرتا ہے کہ آئندہ کبھی ایسی حرکت نہ کرنا اگر تم مومن ہو (17) اللہ تمہیں صاف صاف ہدایات دیتا ہے اور وہ علیم و حکیم ہے (18</a:t>
            </a:r>
            <a:r>
              <a:rPr lang="en-US" altLang="en-US" sz="2000">
                <a:latin typeface="Jameel Noori Nastaleeq" charset="0"/>
                <a:cs typeface="Jameel Noori Nastaleeq" charset="0"/>
              </a:rPr>
              <a:t>) </a:t>
            </a:r>
          </a:p>
        </p:txBody>
      </p:sp>
      <p:sp>
        <p:nvSpPr>
          <p:cNvPr id="43011" name="AutoShape 2">
            <a:extLst>
              <a:ext uri="{FF2B5EF4-FFF2-40B4-BE49-F238E27FC236}">
                <a16:creationId xmlns:a16="http://schemas.microsoft.com/office/drawing/2014/main" id="{2B3B5123-36BB-48BC-959B-026A5789E52F}"/>
              </a:ext>
            </a:extLst>
          </p:cNvPr>
          <p:cNvSpPr>
            <a:spLocks noChangeArrowheads="1"/>
          </p:cNvSpPr>
          <p:nvPr/>
        </p:nvSpPr>
        <p:spPr bwMode="auto">
          <a:xfrm>
            <a:off x="5580063" y="6518275"/>
            <a:ext cx="3810000" cy="339725"/>
          </a:xfrm>
          <a:custGeom>
            <a:avLst/>
            <a:gdLst>
              <a:gd name="T0" fmla="*/ 3810000 w 3810000"/>
              <a:gd name="T1" fmla="*/ 169863 h 339725"/>
              <a:gd name="T2" fmla="*/ 1905000 w 3810000"/>
              <a:gd name="T3" fmla="*/ 339725 h 339725"/>
              <a:gd name="T4" fmla="*/ 0 w 3810000"/>
              <a:gd name="T5" fmla="*/ 169863 h 339725"/>
              <a:gd name="T6" fmla="*/ 1905000 w 3810000"/>
              <a:gd name="T7" fmla="*/ 0 h 339725"/>
              <a:gd name="T8" fmla="*/ 0 60000 65536"/>
              <a:gd name="T9" fmla="*/ 5898240 60000 65536"/>
              <a:gd name="T10" fmla="*/ 11796480 60000 65536"/>
              <a:gd name="T11" fmla="*/ 17694720 60000 65536"/>
              <a:gd name="T12" fmla="*/ 0 w 3810000"/>
              <a:gd name="T13" fmla="*/ 0 h 339725"/>
              <a:gd name="T14" fmla="*/ 3810000 w 3810000"/>
              <a:gd name="T15" fmla="*/ 339725 h 339725"/>
            </a:gdLst>
            <a:ahLst/>
            <a:cxnLst>
              <a:cxn ang="T8">
                <a:pos x="T0" y="T1"/>
              </a:cxn>
              <a:cxn ang="T9">
                <a:pos x="T2" y="T3"/>
              </a:cxn>
              <a:cxn ang="T10">
                <a:pos x="T4" y="T5"/>
              </a:cxn>
              <a:cxn ang="T11">
                <a:pos x="T6" y="T7"/>
              </a:cxn>
            </a:cxnLst>
            <a:rect l="T12" t="T13" r="T14" b="T15"/>
            <a:pathLst>
              <a:path w="3810000" h="339725">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Bef>
                <a:spcPts val="142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9pPr>
          </a:lstStyle>
          <a:p>
            <a:pPr algn="ctr" eaLnBrk="1">
              <a:lnSpc>
                <a:spcPct val="100000"/>
              </a:lnSpc>
              <a:spcBef>
                <a:spcPct val="0"/>
              </a:spcBef>
            </a:pPr>
            <a:r>
              <a:rPr lang="en-US" altLang="en-US" sz="1800">
                <a:latin typeface="Calibri" panose="020F0502020204030204" pitchFamily="34" charset="0"/>
                <a:cs typeface="Arial" panose="020B0604020202020204" pitchFamily="34" charset="0"/>
              </a:rPr>
              <a:t>JI Youth (Women Wing)</a:t>
            </a:r>
          </a:p>
        </p:txBody>
      </p:sp>
      <p:pic>
        <p:nvPicPr>
          <p:cNvPr id="43012" name="Picture 3">
            <a:extLst>
              <a:ext uri="{FF2B5EF4-FFF2-40B4-BE49-F238E27FC236}">
                <a16:creationId xmlns:a16="http://schemas.microsoft.com/office/drawing/2014/main" id="{B00C1A0A-5786-4A49-8EA9-18F029888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1150"/>
            <a:ext cx="8901113" cy="5767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blinds dir="vert"/>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a:extLst>
              <a:ext uri="{FF2B5EF4-FFF2-40B4-BE49-F238E27FC236}">
                <a16:creationId xmlns:a16="http://schemas.microsoft.com/office/drawing/2014/main" id="{CA2951E9-07B8-43DF-80E3-83F96FDA7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678113"/>
            <a:ext cx="2808288" cy="28987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59" name="AutoShape 2">
            <a:extLst>
              <a:ext uri="{FF2B5EF4-FFF2-40B4-BE49-F238E27FC236}">
                <a16:creationId xmlns:a16="http://schemas.microsoft.com/office/drawing/2014/main" id="{C46A4CDC-8F29-4B7D-8A38-C45821DA8D16}"/>
              </a:ext>
            </a:extLst>
          </p:cNvPr>
          <p:cNvSpPr>
            <a:spLocks noChangeArrowheads="1"/>
          </p:cNvSpPr>
          <p:nvPr/>
        </p:nvSpPr>
        <p:spPr bwMode="auto">
          <a:xfrm>
            <a:off x="2133600" y="5932488"/>
            <a:ext cx="3810000" cy="339725"/>
          </a:xfrm>
          <a:custGeom>
            <a:avLst/>
            <a:gdLst>
              <a:gd name="T0" fmla="*/ 3810000 w 3810000"/>
              <a:gd name="T1" fmla="*/ 169863 h 339725"/>
              <a:gd name="T2" fmla="*/ 1905000 w 3810000"/>
              <a:gd name="T3" fmla="*/ 339725 h 339725"/>
              <a:gd name="T4" fmla="*/ 0 w 3810000"/>
              <a:gd name="T5" fmla="*/ 169863 h 339725"/>
              <a:gd name="T6" fmla="*/ 1905000 w 3810000"/>
              <a:gd name="T7" fmla="*/ 0 h 339725"/>
              <a:gd name="T8" fmla="*/ 0 60000 65536"/>
              <a:gd name="T9" fmla="*/ 5898240 60000 65536"/>
              <a:gd name="T10" fmla="*/ 11796480 60000 65536"/>
              <a:gd name="T11" fmla="*/ 17694720 60000 65536"/>
              <a:gd name="T12" fmla="*/ 0 w 3810000"/>
              <a:gd name="T13" fmla="*/ 0 h 339725"/>
              <a:gd name="T14" fmla="*/ 3810000 w 3810000"/>
              <a:gd name="T15" fmla="*/ 339725 h 339725"/>
            </a:gdLst>
            <a:ahLst/>
            <a:cxnLst>
              <a:cxn ang="T8">
                <a:pos x="T0" y="T1"/>
              </a:cxn>
              <a:cxn ang="T9">
                <a:pos x="T2" y="T3"/>
              </a:cxn>
              <a:cxn ang="T10">
                <a:pos x="T4" y="T5"/>
              </a:cxn>
              <a:cxn ang="T11">
                <a:pos x="T6" y="T7"/>
              </a:cxn>
            </a:cxnLst>
            <a:rect l="T12" t="T13" r="T14" b="T15"/>
            <a:pathLst>
              <a:path w="3810000" h="339725">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Bef>
                <a:spcPts val="142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9pPr>
          </a:lstStyle>
          <a:p>
            <a:pPr algn="ctr" eaLnBrk="1">
              <a:lnSpc>
                <a:spcPct val="100000"/>
              </a:lnSpc>
              <a:spcBef>
                <a:spcPct val="0"/>
              </a:spcBef>
            </a:pPr>
            <a:r>
              <a:rPr lang="en-US" altLang="en-US" sz="1600">
                <a:latin typeface="Calibri" panose="020F0502020204030204" pitchFamily="34" charset="0"/>
                <a:cs typeface="Arial" panose="020B0604020202020204" pitchFamily="34" charset="0"/>
              </a:rPr>
              <a:t>JI Youth (Women Wing)</a:t>
            </a:r>
          </a:p>
        </p:txBody>
      </p:sp>
      <p:pic>
        <p:nvPicPr>
          <p:cNvPr id="45060" name="Picture 3">
            <a:extLst>
              <a:ext uri="{FF2B5EF4-FFF2-40B4-BE49-F238E27FC236}">
                <a16:creationId xmlns:a16="http://schemas.microsoft.com/office/drawing/2014/main" id="{C51C52FE-EB4D-4A15-AAB9-6068EB0787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4650" y="2676525"/>
            <a:ext cx="5772150" cy="2554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1" name="Picture 4">
            <a:extLst>
              <a:ext uri="{FF2B5EF4-FFF2-40B4-BE49-F238E27FC236}">
                <a16:creationId xmlns:a16="http://schemas.microsoft.com/office/drawing/2014/main" id="{58951408-D068-4748-97E4-4EE064F99E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75" y="225425"/>
            <a:ext cx="8220075" cy="854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2" name="Picture 5">
            <a:extLst>
              <a:ext uri="{FF2B5EF4-FFF2-40B4-BE49-F238E27FC236}">
                <a16:creationId xmlns:a16="http://schemas.microsoft.com/office/drawing/2014/main" id="{166208E0-3DC5-47DE-99D6-A433999E9F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438" y="1112838"/>
            <a:ext cx="8489950" cy="8620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3" name="Picture 6">
            <a:extLst>
              <a:ext uri="{FF2B5EF4-FFF2-40B4-BE49-F238E27FC236}">
                <a16:creationId xmlns:a16="http://schemas.microsoft.com/office/drawing/2014/main" id="{321D6277-A761-4546-994E-FAB69C9F82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563" y="1865313"/>
            <a:ext cx="8321675" cy="784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split orient="vert"/>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A3D08B34-0211-454C-B61E-CFA362B538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920" t="20186" r="3215" b="25874"/>
          <a:stretch>
            <a:fillRect/>
          </a:stretch>
        </p:blipFill>
        <p:spPr bwMode="auto">
          <a:xfrm>
            <a:off x="846138" y="333375"/>
            <a:ext cx="6985000" cy="719138"/>
          </a:xfrm>
          <a:prstGeom prst="rect">
            <a:avLst/>
          </a:prstGeom>
          <a:noFill/>
          <a:ln>
            <a:noFill/>
          </a:ln>
          <a:effectLst/>
          <a:extLst>
            <a:ext uri="{909E8E84-426E-40DD-AFC4-6F175D3DCCD1}">
              <a14:hiddenFill xmlns:a14="http://schemas.microsoft.com/office/drawing/2010/main">
                <a:blipFill dpi="0" rotWithShape="0">
                  <a:blip/>
                  <a:srcRect l="9920" t="20186" r="3215" b="25874"/>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7" name="Picture 3">
            <a:extLst>
              <a:ext uri="{FF2B5EF4-FFF2-40B4-BE49-F238E27FC236}">
                <a16:creationId xmlns:a16="http://schemas.microsoft.com/office/drawing/2014/main" id="{F5CEDA23-ABAE-4ECB-A809-782CDA5C1F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086" t="23967" r="2525" b="27522"/>
          <a:stretch>
            <a:fillRect/>
          </a:stretch>
        </p:blipFill>
        <p:spPr bwMode="auto">
          <a:xfrm>
            <a:off x="487363" y="1052513"/>
            <a:ext cx="7634287" cy="647700"/>
          </a:xfrm>
          <a:prstGeom prst="rect">
            <a:avLst/>
          </a:prstGeom>
          <a:noFill/>
          <a:ln>
            <a:noFill/>
          </a:ln>
          <a:effectLst/>
          <a:extLst>
            <a:ext uri="{909E8E84-426E-40DD-AFC4-6F175D3DCCD1}">
              <a14:hiddenFill xmlns:a14="http://schemas.microsoft.com/office/drawing/2010/main">
                <a:blipFill dpi="0" rotWithShape="0">
                  <a:blip/>
                  <a:srcRect l="7086" t="23967" r="2525" b="27522"/>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8" name="Picture 4">
            <a:extLst>
              <a:ext uri="{FF2B5EF4-FFF2-40B4-BE49-F238E27FC236}">
                <a16:creationId xmlns:a16="http://schemas.microsoft.com/office/drawing/2014/main" id="{991AB4FB-E7C0-4B96-AF65-F9FC3739CD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8521" t="21559" r="2852" b="25401"/>
          <a:stretch>
            <a:fillRect/>
          </a:stretch>
        </p:blipFill>
        <p:spPr bwMode="auto">
          <a:xfrm>
            <a:off x="631825" y="1712913"/>
            <a:ext cx="7489825" cy="708025"/>
          </a:xfrm>
          <a:prstGeom prst="rect">
            <a:avLst/>
          </a:prstGeom>
          <a:noFill/>
          <a:ln>
            <a:noFill/>
          </a:ln>
          <a:effectLst/>
          <a:extLst>
            <a:ext uri="{909E8E84-426E-40DD-AFC4-6F175D3DCCD1}">
              <a14:hiddenFill xmlns:a14="http://schemas.microsoft.com/office/drawing/2010/main">
                <a:blipFill dpi="0" rotWithShape="0">
                  <a:blip/>
                  <a:srcRect l="8521" t="21559" r="2852" b="25401"/>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9" name="Picture 5">
            <a:extLst>
              <a:ext uri="{FF2B5EF4-FFF2-40B4-BE49-F238E27FC236}">
                <a16:creationId xmlns:a16="http://schemas.microsoft.com/office/drawing/2014/main" id="{94B404C3-7A87-4D85-A608-F8E1EE54C8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8075" y="2168525"/>
            <a:ext cx="3852863" cy="1000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0" name="Picture 6">
            <a:extLst>
              <a:ext uri="{FF2B5EF4-FFF2-40B4-BE49-F238E27FC236}">
                <a16:creationId xmlns:a16="http://schemas.microsoft.com/office/drawing/2014/main" id="{496ED6C9-CA0E-469A-AE5A-72C7129EDC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5133" t="7213" r="1643" b="34766"/>
          <a:stretch>
            <a:fillRect/>
          </a:stretch>
        </p:blipFill>
        <p:spPr bwMode="auto">
          <a:xfrm>
            <a:off x="557213" y="2852738"/>
            <a:ext cx="7848600" cy="576262"/>
          </a:xfrm>
          <a:prstGeom prst="rect">
            <a:avLst/>
          </a:prstGeom>
          <a:noFill/>
          <a:ln>
            <a:noFill/>
          </a:ln>
          <a:effectLst/>
          <a:extLst>
            <a:ext uri="{909E8E84-426E-40DD-AFC4-6F175D3DCCD1}">
              <a14:hiddenFill xmlns:a14="http://schemas.microsoft.com/office/drawing/2010/main">
                <a:blipFill dpi="0" rotWithShape="0">
                  <a:blip/>
                  <a:srcRect l="5133" t="7213" r="1643" b="34766"/>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1" name="Picture 7">
            <a:extLst>
              <a:ext uri="{FF2B5EF4-FFF2-40B4-BE49-F238E27FC236}">
                <a16:creationId xmlns:a16="http://schemas.microsoft.com/office/drawing/2014/main" id="{B3EE6B38-6635-4B4C-B6AA-0802F4962F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2815" t="19299" r="1381" b="25452"/>
          <a:stretch>
            <a:fillRect/>
          </a:stretch>
        </p:blipFill>
        <p:spPr bwMode="auto">
          <a:xfrm>
            <a:off x="468313" y="3644900"/>
            <a:ext cx="8208962" cy="360363"/>
          </a:xfrm>
          <a:prstGeom prst="rect">
            <a:avLst/>
          </a:prstGeom>
          <a:noFill/>
          <a:ln>
            <a:noFill/>
          </a:ln>
          <a:effectLst/>
          <a:extLst>
            <a:ext uri="{909E8E84-426E-40DD-AFC4-6F175D3DCCD1}">
              <a14:hiddenFill xmlns:a14="http://schemas.microsoft.com/office/drawing/2010/main">
                <a:blipFill dpi="0" rotWithShape="0">
                  <a:blip/>
                  <a:srcRect l="2815" t="19299" r="1381" b="25452"/>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2" name="Picture 8">
            <a:extLst>
              <a:ext uri="{FF2B5EF4-FFF2-40B4-BE49-F238E27FC236}">
                <a16:creationId xmlns:a16="http://schemas.microsoft.com/office/drawing/2014/main" id="{51939C78-CA28-44E2-B7F6-5668B38484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6477" t="30420" r="1979" b="26132"/>
          <a:stretch>
            <a:fillRect/>
          </a:stretch>
        </p:blipFill>
        <p:spPr bwMode="auto">
          <a:xfrm>
            <a:off x="414338" y="4149725"/>
            <a:ext cx="8135937" cy="433388"/>
          </a:xfrm>
          <a:prstGeom prst="rect">
            <a:avLst/>
          </a:prstGeom>
          <a:noFill/>
          <a:ln>
            <a:noFill/>
          </a:ln>
          <a:effectLst/>
          <a:extLst>
            <a:ext uri="{909E8E84-426E-40DD-AFC4-6F175D3DCCD1}">
              <a14:hiddenFill xmlns:a14="http://schemas.microsoft.com/office/drawing/2010/main">
                <a:blipFill dpi="0" rotWithShape="0">
                  <a:blip/>
                  <a:srcRect l="6477" t="30420" r="1979" b="26132"/>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3" name="Picture 9">
            <a:extLst>
              <a:ext uri="{FF2B5EF4-FFF2-40B4-BE49-F238E27FC236}">
                <a16:creationId xmlns:a16="http://schemas.microsoft.com/office/drawing/2014/main" id="{681DF72C-C58B-49EB-B299-287E636D6A1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l="5623" t="30615" r="1335" b="25873"/>
          <a:stretch>
            <a:fillRect/>
          </a:stretch>
        </p:blipFill>
        <p:spPr bwMode="auto">
          <a:xfrm>
            <a:off x="233363" y="4652963"/>
            <a:ext cx="8497887" cy="431800"/>
          </a:xfrm>
          <a:prstGeom prst="rect">
            <a:avLst/>
          </a:prstGeom>
          <a:noFill/>
          <a:ln>
            <a:noFill/>
          </a:ln>
          <a:effectLst/>
          <a:extLst>
            <a:ext uri="{909E8E84-426E-40DD-AFC4-6F175D3DCCD1}">
              <a14:hiddenFill xmlns:a14="http://schemas.microsoft.com/office/drawing/2010/main">
                <a:blipFill dpi="0" rotWithShape="0">
                  <a:blip/>
                  <a:srcRect l="5623" t="30615" r="1335" b="25873"/>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4" name="Picture 10">
            <a:extLst>
              <a:ext uri="{FF2B5EF4-FFF2-40B4-BE49-F238E27FC236}">
                <a16:creationId xmlns:a16="http://schemas.microsoft.com/office/drawing/2014/main" id="{94CC79F8-E8B2-4F0B-A56B-10416A17453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71775" y="5013325"/>
            <a:ext cx="3487738" cy="755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7115" name="Rectangle 1">
            <a:extLst>
              <a:ext uri="{FF2B5EF4-FFF2-40B4-BE49-F238E27FC236}">
                <a16:creationId xmlns:a16="http://schemas.microsoft.com/office/drawing/2014/main" id="{674E4A01-2101-4072-A0B1-86DCCFCCD97E}"/>
              </a:ext>
            </a:extLst>
          </p:cNvPr>
          <p:cNvSpPr>
            <a:spLocks noChangeArrowheads="1"/>
          </p:cNvSpPr>
          <p:nvPr/>
        </p:nvSpPr>
        <p:spPr bwMode="auto">
          <a:xfrm>
            <a:off x="3186113" y="5867400"/>
            <a:ext cx="2381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buClr>
                <a:srgbClr val="000000"/>
              </a:buClr>
              <a:buSzPct val="100000"/>
              <a:buFont typeface="Times New Roman" panose="02020603050405020304" pitchFamily="18" charset="0"/>
              <a:buNone/>
            </a:pPr>
            <a:r>
              <a:rPr lang="en-US" altLang="en-US">
                <a:latin typeface="Calibri" panose="020F0502020204030204" pitchFamily="34" charset="0"/>
                <a:cs typeface="Arial" panose="020B0604020202020204" pitchFamily="34" charset="0"/>
              </a:rPr>
              <a:t>JI Youth (Women Wing)</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additive="repl">
                                        <p:cTn id="6" dur="1" fill="hold">
                                          <p:stCondLst>
                                            <p:cond delay="0"/>
                                          </p:stCondLst>
                                        </p:cTn>
                                        <p:tgtEl>
                                          <p:spTgt spid="26626"/>
                                        </p:tgtEl>
                                        <p:attrNameLst>
                                          <p:attrName>style.visibility</p:attrName>
                                        </p:attrNameLst>
                                      </p:cBhvr>
                                      <p:to>
                                        <p:strVal val="visible"/>
                                      </p:to>
                                    </p:set>
                                    <p:animEffect transition="in" filter="wipe(down)">
                                      <p:cBhvr additive="repl">
                                        <p:cTn id="7" dur="500"/>
                                        <p:tgtEl>
                                          <p:spTgt spid="266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additive="repl">
                                        <p:cTn id="11" dur="1" fill="hold">
                                          <p:stCondLst>
                                            <p:cond delay="0"/>
                                          </p:stCondLst>
                                        </p:cTn>
                                        <p:tgtEl>
                                          <p:spTgt spid="26627"/>
                                        </p:tgtEl>
                                        <p:attrNameLst>
                                          <p:attrName>style.visibility</p:attrName>
                                        </p:attrNameLst>
                                      </p:cBhvr>
                                      <p:to>
                                        <p:strVal val="visible"/>
                                      </p:to>
                                    </p:set>
                                    <p:animEffect transition="in" filter="wipe(down)">
                                      <p:cBhvr additive="repl">
                                        <p:cTn id="12" dur="500"/>
                                        <p:tgtEl>
                                          <p:spTgt spid="266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additive="repl">
                                        <p:cTn id="16" dur="1" fill="hold">
                                          <p:stCondLst>
                                            <p:cond delay="0"/>
                                          </p:stCondLst>
                                        </p:cTn>
                                        <p:tgtEl>
                                          <p:spTgt spid="26628"/>
                                        </p:tgtEl>
                                        <p:attrNameLst>
                                          <p:attrName>style.visibility</p:attrName>
                                        </p:attrNameLst>
                                      </p:cBhvr>
                                      <p:to>
                                        <p:strVal val="visible"/>
                                      </p:to>
                                    </p:set>
                                    <p:animEffect transition="in" filter="wipe(down)">
                                      <p:cBhvr additive="repl">
                                        <p:cTn id="17" dur="500"/>
                                        <p:tgtEl>
                                          <p:spTgt spid="266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additive="repl">
                                        <p:cTn id="21" dur="1" fill="hold">
                                          <p:stCondLst>
                                            <p:cond delay="0"/>
                                          </p:stCondLst>
                                        </p:cTn>
                                        <p:tgtEl>
                                          <p:spTgt spid="26629"/>
                                        </p:tgtEl>
                                        <p:attrNameLst>
                                          <p:attrName>style.visibility</p:attrName>
                                        </p:attrNameLst>
                                      </p:cBhvr>
                                      <p:to>
                                        <p:strVal val="visible"/>
                                      </p:to>
                                    </p:set>
                                    <p:animEffect transition="in" filter="wipe(down)">
                                      <p:cBhvr additive="repl">
                                        <p:cTn id="22" dur="500"/>
                                        <p:tgtEl>
                                          <p:spTgt spid="266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additive="repl">
                                        <p:cTn id="26" dur="1" fill="hold">
                                          <p:stCondLst>
                                            <p:cond delay="0"/>
                                          </p:stCondLst>
                                        </p:cTn>
                                        <p:tgtEl>
                                          <p:spTgt spid="26630"/>
                                        </p:tgtEl>
                                        <p:attrNameLst>
                                          <p:attrName>style.visibility</p:attrName>
                                        </p:attrNameLst>
                                      </p:cBhvr>
                                      <p:to>
                                        <p:strVal val="visible"/>
                                      </p:to>
                                    </p:set>
                                    <p:animEffect transition="in" filter="wipe(down)">
                                      <p:cBhvr additive="repl">
                                        <p:cTn id="27" dur="500"/>
                                        <p:tgtEl>
                                          <p:spTgt spid="26630"/>
                                        </p:tgtEl>
                                      </p:cBhvr>
                                    </p:animEffect>
                                  </p:childTnLst>
                                </p:cTn>
                              </p:par>
                              <p:par>
                                <p:cTn id="28" presetID="22" presetClass="entr" presetSubtype="4" fill="hold" nodeType="withEffect">
                                  <p:stCondLst>
                                    <p:cond delay="0"/>
                                  </p:stCondLst>
                                  <p:childTnLst>
                                    <p:set>
                                      <p:cBhvr additive="repl">
                                        <p:cTn id="29" dur="1" fill="hold">
                                          <p:stCondLst>
                                            <p:cond delay="0"/>
                                          </p:stCondLst>
                                        </p:cTn>
                                        <p:tgtEl>
                                          <p:spTgt spid="26631"/>
                                        </p:tgtEl>
                                        <p:attrNameLst>
                                          <p:attrName>style.visibility</p:attrName>
                                        </p:attrNameLst>
                                      </p:cBhvr>
                                      <p:to>
                                        <p:strVal val="visible"/>
                                      </p:to>
                                    </p:set>
                                    <p:animEffect transition="in" filter="wipe(down)">
                                      <p:cBhvr additive="repl">
                                        <p:cTn id="30" dur="500"/>
                                        <p:tgtEl>
                                          <p:spTgt spid="26631"/>
                                        </p:tgtEl>
                                      </p:cBhvr>
                                    </p:animEffect>
                                  </p:childTnLst>
                                </p:cTn>
                              </p:par>
                              <p:par>
                                <p:cTn id="31" presetID="22" presetClass="entr" presetSubtype="4" fill="hold" nodeType="withEffect">
                                  <p:stCondLst>
                                    <p:cond delay="0"/>
                                  </p:stCondLst>
                                  <p:childTnLst>
                                    <p:set>
                                      <p:cBhvr additive="repl">
                                        <p:cTn id="32" dur="1" fill="hold">
                                          <p:stCondLst>
                                            <p:cond delay="0"/>
                                          </p:stCondLst>
                                        </p:cTn>
                                        <p:tgtEl>
                                          <p:spTgt spid="26632"/>
                                        </p:tgtEl>
                                        <p:attrNameLst>
                                          <p:attrName>style.visibility</p:attrName>
                                        </p:attrNameLst>
                                      </p:cBhvr>
                                      <p:to>
                                        <p:strVal val="visible"/>
                                      </p:to>
                                    </p:set>
                                    <p:animEffect transition="in" filter="wipe(down)">
                                      <p:cBhvr additive="repl">
                                        <p:cTn id="33" dur="500"/>
                                        <p:tgtEl>
                                          <p:spTgt spid="26632"/>
                                        </p:tgtEl>
                                      </p:cBhvr>
                                    </p:animEffect>
                                  </p:childTnLst>
                                </p:cTn>
                              </p:par>
                              <p:par>
                                <p:cTn id="34" presetID="22" presetClass="entr" presetSubtype="4" fill="hold" nodeType="withEffect">
                                  <p:stCondLst>
                                    <p:cond delay="0"/>
                                  </p:stCondLst>
                                  <p:childTnLst>
                                    <p:set>
                                      <p:cBhvr additive="repl">
                                        <p:cTn id="35" dur="1" fill="hold">
                                          <p:stCondLst>
                                            <p:cond delay="0"/>
                                          </p:stCondLst>
                                        </p:cTn>
                                        <p:tgtEl>
                                          <p:spTgt spid="26633"/>
                                        </p:tgtEl>
                                        <p:attrNameLst>
                                          <p:attrName>style.visibility</p:attrName>
                                        </p:attrNameLst>
                                      </p:cBhvr>
                                      <p:to>
                                        <p:strVal val="visible"/>
                                      </p:to>
                                    </p:set>
                                    <p:animEffect transition="in" filter="wipe(down)">
                                      <p:cBhvr additive="repl">
                                        <p:cTn id="36" dur="500"/>
                                        <p:tgtEl>
                                          <p:spTgt spid="26633"/>
                                        </p:tgtEl>
                                      </p:cBhvr>
                                    </p:animEffect>
                                  </p:childTnLst>
                                </p:cTn>
                              </p:par>
                              <p:par>
                                <p:cTn id="37" presetID="22" presetClass="entr" presetSubtype="4" fill="hold" nodeType="withEffect">
                                  <p:stCondLst>
                                    <p:cond delay="0"/>
                                  </p:stCondLst>
                                  <p:childTnLst>
                                    <p:set>
                                      <p:cBhvr additive="repl">
                                        <p:cTn id="38" dur="1" fill="hold">
                                          <p:stCondLst>
                                            <p:cond delay="0"/>
                                          </p:stCondLst>
                                        </p:cTn>
                                        <p:tgtEl>
                                          <p:spTgt spid="26634"/>
                                        </p:tgtEl>
                                        <p:attrNameLst>
                                          <p:attrName>style.visibility</p:attrName>
                                        </p:attrNameLst>
                                      </p:cBhvr>
                                      <p:to>
                                        <p:strVal val="visible"/>
                                      </p:to>
                                    </p:set>
                                    <p:animEffect transition="in" filter="wipe(down)">
                                      <p:cBhvr additive="repl">
                                        <p:cTn id="39" dur="5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a:extLst>
              <a:ext uri="{FF2B5EF4-FFF2-40B4-BE49-F238E27FC236}">
                <a16:creationId xmlns:a16="http://schemas.microsoft.com/office/drawing/2014/main" id="{3ACD57A8-19DA-4965-AD5D-D30BEB30A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0"/>
            <a:ext cx="9144001" cy="6586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split orient="vert"/>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
            <a:extLst>
              <a:ext uri="{FF2B5EF4-FFF2-40B4-BE49-F238E27FC236}">
                <a16:creationId xmlns:a16="http://schemas.microsoft.com/office/drawing/2014/main" id="{E9E2DBAB-D8A6-4CB4-8073-13C9948AFF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9144000" cy="68183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split orient="vert"/>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a:extLst>
              <a:ext uri="{FF2B5EF4-FFF2-40B4-BE49-F238E27FC236}">
                <a16:creationId xmlns:a16="http://schemas.microsoft.com/office/drawing/2014/main" id="{3948876D-BBCB-4BE9-9F28-EFFABF40ED66}"/>
              </a:ext>
            </a:extLst>
          </p:cNvPr>
          <p:cNvSpPr>
            <a:spLocks noChangeArrowheads="1"/>
          </p:cNvSpPr>
          <p:nvPr/>
        </p:nvSpPr>
        <p:spPr bwMode="auto">
          <a:xfrm>
            <a:off x="514350" y="685800"/>
            <a:ext cx="7797800"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pic>
        <p:nvPicPr>
          <p:cNvPr id="53251" name="Picture 2">
            <a:extLst>
              <a:ext uri="{FF2B5EF4-FFF2-40B4-BE49-F238E27FC236}">
                <a16:creationId xmlns:a16="http://schemas.microsoft.com/office/drawing/2014/main" id="{C0F30C80-92C8-4A71-9F07-797863FBD4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3" y="-17463"/>
            <a:ext cx="9186863" cy="6865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52" name="Line 3">
            <a:extLst>
              <a:ext uri="{FF2B5EF4-FFF2-40B4-BE49-F238E27FC236}">
                <a16:creationId xmlns:a16="http://schemas.microsoft.com/office/drawing/2014/main" id="{014D42C2-9460-46A7-B9EF-4BA198A79CA1}"/>
              </a:ext>
            </a:extLst>
          </p:cNvPr>
          <p:cNvSpPr>
            <a:spLocks noChangeShapeType="1"/>
          </p:cNvSpPr>
          <p:nvPr/>
        </p:nvSpPr>
        <p:spPr bwMode="auto">
          <a:xfrm flipV="1">
            <a:off x="2051050" y="3824288"/>
            <a:ext cx="1947863" cy="434975"/>
          </a:xfrm>
          <a:prstGeom prst="line">
            <a:avLst/>
          </a:prstGeom>
          <a:noFill/>
          <a:ln w="93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253" name="Line 4">
            <a:extLst>
              <a:ext uri="{FF2B5EF4-FFF2-40B4-BE49-F238E27FC236}">
                <a16:creationId xmlns:a16="http://schemas.microsoft.com/office/drawing/2014/main" id="{A596BCB3-7F47-4C3F-9C85-7C261D58B474}"/>
              </a:ext>
            </a:extLst>
          </p:cNvPr>
          <p:cNvSpPr>
            <a:spLocks noChangeShapeType="1"/>
          </p:cNvSpPr>
          <p:nvPr/>
        </p:nvSpPr>
        <p:spPr bwMode="auto">
          <a:xfrm flipV="1">
            <a:off x="4140200" y="5059363"/>
            <a:ext cx="2663825" cy="968375"/>
          </a:xfrm>
          <a:prstGeom prst="line">
            <a:avLst/>
          </a:prstGeom>
          <a:noFill/>
          <a:ln w="93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254" name="Line 5">
            <a:extLst>
              <a:ext uri="{FF2B5EF4-FFF2-40B4-BE49-F238E27FC236}">
                <a16:creationId xmlns:a16="http://schemas.microsoft.com/office/drawing/2014/main" id="{6D59114F-CF36-40CA-B037-CE04A10603A8}"/>
              </a:ext>
            </a:extLst>
          </p:cNvPr>
          <p:cNvSpPr>
            <a:spLocks noChangeShapeType="1"/>
          </p:cNvSpPr>
          <p:nvPr/>
        </p:nvSpPr>
        <p:spPr bwMode="auto">
          <a:xfrm flipV="1">
            <a:off x="4630738" y="2297113"/>
            <a:ext cx="1887537" cy="862012"/>
          </a:xfrm>
          <a:prstGeom prst="line">
            <a:avLst/>
          </a:prstGeom>
          <a:noFill/>
          <a:ln w="93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255" name="AutoShape 6">
            <a:extLst>
              <a:ext uri="{FF2B5EF4-FFF2-40B4-BE49-F238E27FC236}">
                <a16:creationId xmlns:a16="http://schemas.microsoft.com/office/drawing/2014/main" id="{60E7B902-832D-4297-BDAB-2EA26BDC2821}"/>
              </a:ext>
            </a:extLst>
          </p:cNvPr>
          <p:cNvSpPr>
            <a:spLocks noChangeArrowheads="1"/>
          </p:cNvSpPr>
          <p:nvPr/>
        </p:nvSpPr>
        <p:spPr bwMode="auto">
          <a:xfrm>
            <a:off x="-323850" y="4171950"/>
            <a:ext cx="2668588" cy="763588"/>
          </a:xfrm>
          <a:custGeom>
            <a:avLst/>
            <a:gdLst>
              <a:gd name="T0" fmla="*/ 2668588 w 2668588"/>
              <a:gd name="T1" fmla="*/ 381794 h 763588"/>
              <a:gd name="T2" fmla="*/ 1334294 w 2668588"/>
              <a:gd name="T3" fmla="*/ 763588 h 763588"/>
              <a:gd name="T4" fmla="*/ 0 w 2668588"/>
              <a:gd name="T5" fmla="*/ 381794 h 763588"/>
              <a:gd name="T6" fmla="*/ 1334294 w 2668588"/>
              <a:gd name="T7" fmla="*/ 0 h 763588"/>
              <a:gd name="T8" fmla="*/ 0 60000 65536"/>
              <a:gd name="T9" fmla="*/ 5898240 60000 65536"/>
              <a:gd name="T10" fmla="*/ 11796480 60000 65536"/>
              <a:gd name="T11" fmla="*/ 17694720 60000 65536"/>
              <a:gd name="T12" fmla="*/ 0 w 2668588"/>
              <a:gd name="T13" fmla="*/ 0 h 763588"/>
              <a:gd name="T14" fmla="*/ 2668588 w 2668588"/>
              <a:gd name="T15" fmla="*/ 763588 h 763588"/>
            </a:gdLst>
            <a:ahLst/>
            <a:cxnLst>
              <a:cxn ang="T8">
                <a:pos x="T0" y="T1"/>
              </a:cxn>
              <a:cxn ang="T9">
                <a:pos x="T2" y="T3"/>
              </a:cxn>
              <a:cxn ang="T10">
                <a:pos x="T4" y="T5"/>
              </a:cxn>
              <a:cxn ang="T11">
                <a:pos x="T6" y="T7"/>
              </a:cxn>
            </a:cxnLst>
            <a:rect l="T12" t="T13" r="T14" b="T15"/>
            <a:pathLst>
              <a:path w="2668588" h="763588">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spcBef>
                <a:spcPts val="1425"/>
              </a:spcBef>
              <a:buClr>
                <a:srgbClr val="000000"/>
              </a:buClr>
              <a:buSzPct val="100000"/>
              <a:buFont typeface="Times New Roman" panose="02020603050405020304" pitchFamily="18" charset="0"/>
              <a:tabLst>
                <a:tab pos="457200" algn="l"/>
                <a:tab pos="914400" algn="l"/>
                <a:tab pos="1371600" algn="l"/>
                <a:tab pos="1828800" algn="l"/>
                <a:tab pos="22860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457200" algn="l"/>
                <a:tab pos="914400" algn="l"/>
                <a:tab pos="1371600" algn="l"/>
                <a:tab pos="1828800" algn="l"/>
                <a:tab pos="22860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457200" algn="l"/>
                <a:tab pos="914400" algn="l"/>
                <a:tab pos="1371600" algn="l"/>
                <a:tab pos="1828800" algn="l"/>
                <a:tab pos="22860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457200" algn="l"/>
                <a:tab pos="914400" algn="l"/>
                <a:tab pos="1371600" algn="l"/>
                <a:tab pos="1828800" algn="l"/>
                <a:tab pos="22860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457200" algn="l"/>
                <a:tab pos="914400" algn="l"/>
                <a:tab pos="1371600" algn="l"/>
                <a:tab pos="1828800" algn="l"/>
                <a:tab pos="22860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sz="2000">
                <a:solidFill>
                  <a:srgbClr val="000000"/>
                </a:solidFill>
                <a:latin typeface="Arial" panose="020B0604020202020204" pitchFamily="34" charset="0"/>
                <a:cs typeface="DejaVu Sans" charset="0"/>
              </a:defRPr>
            </a:lvl9pPr>
          </a:lstStyle>
          <a:p>
            <a:pPr algn="r" eaLnBrk="1">
              <a:lnSpc>
                <a:spcPct val="100000"/>
              </a:lnSpc>
              <a:spcBef>
                <a:spcPct val="0"/>
              </a:spcBef>
            </a:pPr>
            <a:r>
              <a:rPr lang="en-US" altLang="en-US" sz="4400">
                <a:latin typeface="Jameel Noori Nastaleeq" charset="0"/>
                <a:cs typeface="Jameel Noori Nastaleeq" charset="0"/>
              </a:rPr>
              <a:t> </a:t>
            </a:r>
          </a:p>
        </p:txBody>
      </p:sp>
      <p:sp>
        <p:nvSpPr>
          <p:cNvPr id="53256" name="Line 7">
            <a:extLst>
              <a:ext uri="{FF2B5EF4-FFF2-40B4-BE49-F238E27FC236}">
                <a16:creationId xmlns:a16="http://schemas.microsoft.com/office/drawing/2014/main" id="{AAD2B204-5CD8-44DD-9434-F3E1D69DD401}"/>
              </a:ext>
            </a:extLst>
          </p:cNvPr>
          <p:cNvSpPr>
            <a:spLocks noChangeShapeType="1"/>
          </p:cNvSpPr>
          <p:nvPr/>
        </p:nvSpPr>
        <p:spPr bwMode="auto">
          <a:xfrm flipV="1">
            <a:off x="5329238" y="3633788"/>
            <a:ext cx="1906587" cy="922337"/>
          </a:xfrm>
          <a:prstGeom prst="line">
            <a:avLst/>
          </a:prstGeom>
          <a:noFill/>
          <a:ln w="93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257" name="AutoShape 8">
            <a:extLst>
              <a:ext uri="{FF2B5EF4-FFF2-40B4-BE49-F238E27FC236}">
                <a16:creationId xmlns:a16="http://schemas.microsoft.com/office/drawing/2014/main" id="{F99C7986-D05C-440D-9E1E-B7795EFDA5F6}"/>
              </a:ext>
            </a:extLst>
          </p:cNvPr>
          <p:cNvSpPr>
            <a:spLocks noChangeArrowheads="1"/>
          </p:cNvSpPr>
          <p:nvPr/>
        </p:nvSpPr>
        <p:spPr bwMode="auto">
          <a:xfrm>
            <a:off x="5688013" y="1452563"/>
            <a:ext cx="2670175" cy="763587"/>
          </a:xfrm>
          <a:custGeom>
            <a:avLst/>
            <a:gdLst>
              <a:gd name="T0" fmla="*/ 2670175 w 2670175"/>
              <a:gd name="T1" fmla="*/ 381794 h 763587"/>
              <a:gd name="T2" fmla="*/ 1335088 w 2670175"/>
              <a:gd name="T3" fmla="*/ 763587 h 763587"/>
              <a:gd name="T4" fmla="*/ 0 w 2670175"/>
              <a:gd name="T5" fmla="*/ 381794 h 763587"/>
              <a:gd name="T6" fmla="*/ 1335088 w 2670175"/>
              <a:gd name="T7" fmla="*/ 0 h 763587"/>
              <a:gd name="T8" fmla="*/ 0 60000 65536"/>
              <a:gd name="T9" fmla="*/ 5898240 60000 65536"/>
              <a:gd name="T10" fmla="*/ 11796480 60000 65536"/>
              <a:gd name="T11" fmla="*/ 17694720 60000 65536"/>
              <a:gd name="T12" fmla="*/ 0 w 2670175"/>
              <a:gd name="T13" fmla="*/ 0 h 763587"/>
              <a:gd name="T14" fmla="*/ 2670175 w 2670175"/>
              <a:gd name="T15" fmla="*/ 763587 h 763587"/>
            </a:gdLst>
            <a:ahLst/>
            <a:cxnLst>
              <a:cxn ang="T8">
                <a:pos x="T0" y="T1"/>
              </a:cxn>
              <a:cxn ang="T9">
                <a:pos x="T2" y="T3"/>
              </a:cxn>
              <a:cxn ang="T10">
                <a:pos x="T4" y="T5"/>
              </a:cxn>
              <a:cxn ang="T11">
                <a:pos x="T6" y="T7"/>
              </a:cxn>
            </a:cxnLst>
            <a:rect l="T12" t="T13" r="T14" b="T15"/>
            <a:pathLst>
              <a:path w="2670175" h="76358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spcBef>
                <a:spcPts val="1425"/>
              </a:spcBef>
              <a:buClr>
                <a:srgbClr val="000000"/>
              </a:buClr>
              <a:buSzPct val="100000"/>
              <a:buFont typeface="Times New Roman" panose="02020603050405020304" pitchFamily="18" charset="0"/>
              <a:tabLst>
                <a:tab pos="457200" algn="l"/>
                <a:tab pos="914400" algn="l"/>
                <a:tab pos="1371600" algn="l"/>
                <a:tab pos="1828800" algn="l"/>
                <a:tab pos="22860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457200" algn="l"/>
                <a:tab pos="914400" algn="l"/>
                <a:tab pos="1371600" algn="l"/>
                <a:tab pos="1828800" algn="l"/>
                <a:tab pos="22860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457200" algn="l"/>
                <a:tab pos="914400" algn="l"/>
                <a:tab pos="1371600" algn="l"/>
                <a:tab pos="1828800" algn="l"/>
                <a:tab pos="22860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457200" algn="l"/>
                <a:tab pos="914400" algn="l"/>
                <a:tab pos="1371600" algn="l"/>
                <a:tab pos="1828800" algn="l"/>
                <a:tab pos="22860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457200" algn="l"/>
                <a:tab pos="914400" algn="l"/>
                <a:tab pos="1371600" algn="l"/>
                <a:tab pos="1828800" algn="l"/>
                <a:tab pos="22860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Lst>
              <a:defRPr sz="2000">
                <a:solidFill>
                  <a:srgbClr val="000000"/>
                </a:solidFill>
                <a:latin typeface="Arial" panose="020B0604020202020204" pitchFamily="34" charset="0"/>
                <a:cs typeface="DejaVu Sans" charset="0"/>
              </a:defRPr>
            </a:lvl9pPr>
          </a:lstStyle>
          <a:p>
            <a:pPr algn="r" eaLnBrk="1">
              <a:lnSpc>
                <a:spcPct val="100000"/>
              </a:lnSpc>
              <a:spcBef>
                <a:spcPct val="0"/>
              </a:spcBef>
            </a:pPr>
            <a:r>
              <a:rPr lang="en-US" altLang="en-US" sz="4400">
                <a:latin typeface="Jameel Noori Nastaleeq" charset="0"/>
                <a:cs typeface="Jameel Noori Nastaleeq" charset="0"/>
              </a:rPr>
              <a:t> </a:t>
            </a:r>
          </a:p>
        </p:txBody>
      </p:sp>
      <p:sp>
        <p:nvSpPr>
          <p:cNvPr id="53258" name="Line 9">
            <a:extLst>
              <a:ext uri="{FF2B5EF4-FFF2-40B4-BE49-F238E27FC236}">
                <a16:creationId xmlns:a16="http://schemas.microsoft.com/office/drawing/2014/main" id="{93B189F0-1D40-4C45-9BAE-B7DB9EF87236}"/>
              </a:ext>
            </a:extLst>
          </p:cNvPr>
          <p:cNvSpPr>
            <a:spLocks noChangeShapeType="1"/>
          </p:cNvSpPr>
          <p:nvPr/>
        </p:nvSpPr>
        <p:spPr bwMode="auto">
          <a:xfrm flipV="1">
            <a:off x="2230438" y="2622550"/>
            <a:ext cx="1909762" cy="46038"/>
          </a:xfrm>
          <a:prstGeom prst="line">
            <a:avLst/>
          </a:prstGeom>
          <a:noFill/>
          <a:ln w="93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259" name="Rectangle 10">
            <a:extLst>
              <a:ext uri="{FF2B5EF4-FFF2-40B4-BE49-F238E27FC236}">
                <a16:creationId xmlns:a16="http://schemas.microsoft.com/office/drawing/2014/main" id="{B7EE0F1C-3BE5-4AD3-8C52-47C81468733B}"/>
              </a:ext>
            </a:extLst>
          </p:cNvPr>
          <p:cNvSpPr>
            <a:spLocks noChangeArrowheads="1"/>
          </p:cNvSpPr>
          <p:nvPr/>
        </p:nvSpPr>
        <p:spPr bwMode="auto">
          <a:xfrm>
            <a:off x="3998913" y="0"/>
            <a:ext cx="184150"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53260" name="Line 11">
            <a:extLst>
              <a:ext uri="{FF2B5EF4-FFF2-40B4-BE49-F238E27FC236}">
                <a16:creationId xmlns:a16="http://schemas.microsoft.com/office/drawing/2014/main" id="{12088D69-232B-43C5-979D-B7A89667BFCE}"/>
              </a:ext>
            </a:extLst>
          </p:cNvPr>
          <p:cNvSpPr>
            <a:spLocks noChangeShapeType="1"/>
          </p:cNvSpPr>
          <p:nvPr/>
        </p:nvSpPr>
        <p:spPr bwMode="auto">
          <a:xfrm>
            <a:off x="2211388" y="1617663"/>
            <a:ext cx="1770062" cy="239712"/>
          </a:xfrm>
          <a:prstGeom prst="line">
            <a:avLst/>
          </a:prstGeom>
          <a:noFill/>
          <a:ln w="93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261" name="AutoShape 12">
            <a:extLst>
              <a:ext uri="{FF2B5EF4-FFF2-40B4-BE49-F238E27FC236}">
                <a16:creationId xmlns:a16="http://schemas.microsoft.com/office/drawing/2014/main" id="{0DB7D195-A174-4871-B6DB-BB5227D8BDA5}"/>
              </a:ext>
            </a:extLst>
          </p:cNvPr>
          <p:cNvSpPr>
            <a:spLocks noChangeArrowheads="1"/>
          </p:cNvSpPr>
          <p:nvPr/>
        </p:nvSpPr>
        <p:spPr bwMode="auto">
          <a:xfrm>
            <a:off x="-407988" y="1120775"/>
            <a:ext cx="2670176" cy="923925"/>
          </a:xfrm>
          <a:custGeom>
            <a:avLst/>
            <a:gdLst>
              <a:gd name="T0" fmla="*/ 2670176 w 2670176"/>
              <a:gd name="T1" fmla="*/ 461963 h 923925"/>
              <a:gd name="T2" fmla="*/ 1335088 w 2670176"/>
              <a:gd name="T3" fmla="*/ 923925 h 923925"/>
              <a:gd name="T4" fmla="*/ 0 w 2670176"/>
              <a:gd name="T5" fmla="*/ 461963 h 923925"/>
              <a:gd name="T6" fmla="*/ 1335088 w 2670176"/>
              <a:gd name="T7" fmla="*/ 0 h 923925"/>
              <a:gd name="T8" fmla="*/ 0 60000 65536"/>
              <a:gd name="T9" fmla="*/ 5898240 60000 65536"/>
              <a:gd name="T10" fmla="*/ 11796480 60000 65536"/>
              <a:gd name="T11" fmla="*/ 17694720 60000 65536"/>
              <a:gd name="T12" fmla="*/ 0 w 2670176"/>
              <a:gd name="T13" fmla="*/ 0 h 923925"/>
              <a:gd name="T14" fmla="*/ 2670176 w 2670176"/>
              <a:gd name="T15" fmla="*/ 923925 h 923925"/>
            </a:gdLst>
            <a:ahLst/>
            <a:cxnLst>
              <a:cxn ang="T8">
                <a:pos x="T0" y="T1"/>
              </a:cxn>
              <a:cxn ang="T9">
                <a:pos x="T2" y="T3"/>
              </a:cxn>
              <a:cxn ang="T10">
                <a:pos x="T4" y="T5"/>
              </a:cxn>
              <a:cxn ang="T11">
                <a:pos x="T6" y="T7"/>
              </a:cxn>
            </a:cxnLst>
            <a:rect l="T12" t="T13" r="T14" b="T15"/>
            <a:pathLst>
              <a:path w="2670176" h="923925">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3262" name="Rectangle 13">
            <a:extLst>
              <a:ext uri="{FF2B5EF4-FFF2-40B4-BE49-F238E27FC236}">
                <a16:creationId xmlns:a16="http://schemas.microsoft.com/office/drawing/2014/main" id="{E89ED48A-B280-424E-BA51-F5F11FF04456}"/>
              </a:ext>
            </a:extLst>
          </p:cNvPr>
          <p:cNvSpPr>
            <a:spLocks noChangeArrowheads="1"/>
          </p:cNvSpPr>
          <p:nvPr/>
        </p:nvSpPr>
        <p:spPr bwMode="auto">
          <a:xfrm>
            <a:off x="347663" y="-134938"/>
            <a:ext cx="5497512"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lnSpc>
                <a:spcPct val="93000"/>
              </a:lnSpc>
              <a:spcBef>
                <a:spcPts val="142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000">
                <a:solidFill>
                  <a:srgbClr val="000000"/>
                </a:solidFill>
                <a:latin typeface="Arial" panose="020B0604020202020204" pitchFamily="34" charset="0"/>
                <a:cs typeface="DejaVu Sans" charset="0"/>
              </a:defRPr>
            </a:lvl9pPr>
          </a:lstStyle>
          <a:p>
            <a:pPr eaLnBrk="1">
              <a:lnSpc>
                <a:spcPct val="100000"/>
              </a:lnSpc>
              <a:spcBef>
                <a:spcPct val="0"/>
              </a:spcBef>
            </a:pPr>
            <a:r>
              <a:rPr lang="en-US" altLang="en-US" sz="4400">
                <a:latin typeface="Calibri" panose="020F0502020204030204" pitchFamily="34" charset="0"/>
                <a:cs typeface="Arial" panose="020B0604020202020204" pitchFamily="34" charset="0"/>
              </a:rPr>
              <a:t>Obscene activities </a:t>
            </a:r>
          </a:p>
        </p:txBody>
      </p:sp>
      <p:pic>
        <p:nvPicPr>
          <p:cNvPr id="29711" name="Picture 15">
            <a:extLst>
              <a:ext uri="{FF2B5EF4-FFF2-40B4-BE49-F238E27FC236}">
                <a16:creationId xmlns:a16="http://schemas.microsoft.com/office/drawing/2014/main" id="{F9018DF8-1651-4AD8-A044-CC9145884F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3725" y="1285875"/>
            <a:ext cx="2773363" cy="1519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12" name="Picture 16">
            <a:extLst>
              <a:ext uri="{FF2B5EF4-FFF2-40B4-BE49-F238E27FC236}">
                <a16:creationId xmlns:a16="http://schemas.microsoft.com/office/drawing/2014/main" id="{C4E878F7-FA82-4326-950E-CC4C49E900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7938" y="2654300"/>
            <a:ext cx="2244725" cy="1517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13" name="Picture 17">
            <a:extLst>
              <a:ext uri="{FF2B5EF4-FFF2-40B4-BE49-F238E27FC236}">
                <a16:creationId xmlns:a16="http://schemas.microsoft.com/office/drawing/2014/main" id="{65394E1F-3C53-44CC-9882-64CBFE0EE5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4633913"/>
            <a:ext cx="1322388" cy="731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14" name="Picture 18">
            <a:extLst>
              <a:ext uri="{FF2B5EF4-FFF2-40B4-BE49-F238E27FC236}">
                <a16:creationId xmlns:a16="http://schemas.microsoft.com/office/drawing/2014/main" id="{94AF5A0E-3EF5-4D32-B00B-F63393C3F9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350" y="3998913"/>
            <a:ext cx="2408238" cy="15176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15" name="Picture 19">
            <a:extLst>
              <a:ext uri="{FF2B5EF4-FFF2-40B4-BE49-F238E27FC236}">
                <a16:creationId xmlns:a16="http://schemas.microsoft.com/office/drawing/2014/main" id="{5CC424BA-D3B9-4BAE-A156-AA47DAEAAA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2171700"/>
            <a:ext cx="2389188" cy="1519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16" name="Picture 20">
            <a:extLst>
              <a:ext uri="{FF2B5EF4-FFF2-40B4-BE49-F238E27FC236}">
                <a16:creationId xmlns:a16="http://schemas.microsoft.com/office/drawing/2014/main" id="{1C980FCF-18C5-4162-BF9C-6BB00BEC250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3113" y="874713"/>
            <a:ext cx="2041525" cy="1365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17" name="Picture 21">
            <a:extLst>
              <a:ext uri="{FF2B5EF4-FFF2-40B4-BE49-F238E27FC236}">
                <a16:creationId xmlns:a16="http://schemas.microsoft.com/office/drawing/2014/main" id="{E34883A2-CD3D-4F86-85D9-8A325BC0D6E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0925" y="-325438"/>
            <a:ext cx="5400675" cy="17748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270" name="Rectangle 1">
            <a:extLst>
              <a:ext uri="{FF2B5EF4-FFF2-40B4-BE49-F238E27FC236}">
                <a16:creationId xmlns:a16="http://schemas.microsoft.com/office/drawing/2014/main" id="{577CAD7C-DBAD-4F9B-8432-836FFFB7FA9F}"/>
              </a:ext>
            </a:extLst>
          </p:cNvPr>
          <p:cNvSpPr>
            <a:spLocks noChangeArrowheads="1"/>
          </p:cNvSpPr>
          <p:nvPr/>
        </p:nvSpPr>
        <p:spPr bwMode="auto">
          <a:xfrm>
            <a:off x="3306763" y="6496050"/>
            <a:ext cx="2381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buClr>
                <a:srgbClr val="000000"/>
              </a:buClr>
              <a:buSzPct val="100000"/>
              <a:buFont typeface="Times New Roman" panose="02020603050405020304" pitchFamily="18" charset="0"/>
              <a:buNone/>
            </a:pPr>
            <a:r>
              <a:rPr lang="en-US" altLang="en-US">
                <a:latin typeface="Calibri" panose="020F0502020204030204" pitchFamily="34" charset="0"/>
                <a:cs typeface="Arial" panose="020B0604020202020204" pitchFamily="34" charset="0"/>
              </a:rPr>
              <a:t>JI Youth (Women Wing)</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additive="repl">
                                        <p:cTn id="6" dur="1" fill="hold">
                                          <p:stCondLst>
                                            <p:cond delay="0"/>
                                          </p:stCondLst>
                                        </p:cTn>
                                        <p:tgtEl>
                                          <p:spTgt spid="29717"/>
                                        </p:tgtEl>
                                        <p:attrNameLst>
                                          <p:attrName>style.visibility</p:attrName>
                                        </p:attrNameLst>
                                      </p:cBhvr>
                                      <p:to>
                                        <p:strVal val="visible"/>
                                      </p:to>
                                    </p:set>
                                    <p:animEffect transition="in" filter="barn(inVertical)">
                                      <p:cBhvr additive="repl">
                                        <p:cTn id="7" dur="500"/>
                                        <p:tgtEl>
                                          <p:spTgt spid="297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additive="repl">
                                        <p:cTn id="11" dur="1" fill="hold">
                                          <p:stCondLst>
                                            <p:cond delay="0"/>
                                          </p:stCondLst>
                                        </p:cTn>
                                        <p:tgtEl>
                                          <p:spTgt spid="29711"/>
                                        </p:tgtEl>
                                        <p:attrNameLst>
                                          <p:attrName>style.visibility</p:attrName>
                                        </p:attrNameLst>
                                      </p:cBhvr>
                                      <p:to>
                                        <p:strVal val="visible"/>
                                      </p:to>
                                    </p:set>
                                    <p:animEffect transition="in" filter="wheel(1)">
                                      <p:cBhvr additive="repl">
                                        <p:cTn id="12" dur="2000"/>
                                        <p:tgtEl>
                                          <p:spTgt spid="297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additive="repl">
                                        <p:cTn id="16" dur="1" fill="hold">
                                          <p:stCondLst>
                                            <p:cond delay="0"/>
                                          </p:stCondLst>
                                        </p:cTn>
                                        <p:tgtEl>
                                          <p:spTgt spid="29712"/>
                                        </p:tgtEl>
                                        <p:attrNameLst>
                                          <p:attrName>style.visibility</p:attrName>
                                        </p:attrNameLst>
                                      </p:cBhvr>
                                      <p:to>
                                        <p:strVal val="visible"/>
                                      </p:to>
                                    </p:set>
                                    <p:animEffect transition="in" filter="wipe(down)">
                                      <p:cBhvr additive="repl">
                                        <p:cTn id="17" dur="500"/>
                                        <p:tgtEl>
                                          <p:spTgt spid="297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additive="repl">
                                        <p:cTn id="21" dur="1" fill="hold">
                                          <p:stCondLst>
                                            <p:cond delay="0"/>
                                          </p:stCondLst>
                                        </p:cTn>
                                        <p:tgtEl>
                                          <p:spTgt spid="29713"/>
                                        </p:tgtEl>
                                        <p:attrNameLst>
                                          <p:attrName>style.visibility</p:attrName>
                                        </p:attrNameLst>
                                      </p:cBhvr>
                                      <p:to>
                                        <p:strVal val="visible"/>
                                      </p:to>
                                    </p:set>
                                    <p:animEffect transition="in" filter="wipe(down)">
                                      <p:cBhvr additive="repl">
                                        <p:cTn id="22" dur="500"/>
                                        <p:tgtEl>
                                          <p:spTgt spid="297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nodeType="clickEffect">
                                  <p:stCondLst>
                                    <p:cond delay="0"/>
                                  </p:stCondLst>
                                  <p:childTnLst>
                                    <p:set>
                                      <p:cBhvr additive="repl">
                                        <p:cTn id="26" dur="1" fill="hold">
                                          <p:stCondLst>
                                            <p:cond delay="0"/>
                                          </p:stCondLst>
                                        </p:cTn>
                                        <p:tgtEl>
                                          <p:spTgt spid="29716"/>
                                        </p:tgtEl>
                                        <p:attrNameLst>
                                          <p:attrName>style.visibility</p:attrName>
                                        </p:attrNameLst>
                                      </p:cBhvr>
                                      <p:to>
                                        <p:strVal val="visible"/>
                                      </p:to>
                                    </p:set>
                                    <p:animEffect transition="in" filter="barn(inVertical)">
                                      <p:cBhvr additive="repl">
                                        <p:cTn id="27" dur="500"/>
                                        <p:tgtEl>
                                          <p:spTgt spid="297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nodeType="clickEffect">
                                  <p:stCondLst>
                                    <p:cond delay="0"/>
                                  </p:stCondLst>
                                  <p:childTnLst>
                                    <p:set>
                                      <p:cBhvr additive="repl">
                                        <p:cTn id="31" dur="1" fill="hold">
                                          <p:stCondLst>
                                            <p:cond delay="0"/>
                                          </p:stCondLst>
                                        </p:cTn>
                                        <p:tgtEl>
                                          <p:spTgt spid="29715"/>
                                        </p:tgtEl>
                                        <p:attrNameLst>
                                          <p:attrName>style.visibility</p:attrName>
                                        </p:attrNameLst>
                                      </p:cBhvr>
                                      <p:to>
                                        <p:strVal val="visible"/>
                                      </p:to>
                                    </p:set>
                                    <p:animEffect transition="in" filter="barn(inVertical)">
                                      <p:cBhvr additive="repl">
                                        <p:cTn id="32" dur="500"/>
                                        <p:tgtEl>
                                          <p:spTgt spid="297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nodeType="clickEffect">
                                  <p:stCondLst>
                                    <p:cond delay="0"/>
                                  </p:stCondLst>
                                  <p:childTnLst>
                                    <p:set>
                                      <p:cBhvr additive="repl">
                                        <p:cTn id="36" dur="1" fill="hold">
                                          <p:stCondLst>
                                            <p:cond delay="0"/>
                                          </p:stCondLst>
                                        </p:cTn>
                                        <p:tgtEl>
                                          <p:spTgt spid="29714"/>
                                        </p:tgtEl>
                                        <p:attrNameLst>
                                          <p:attrName>style.visibility</p:attrName>
                                        </p:attrNameLst>
                                      </p:cBhvr>
                                      <p:to>
                                        <p:strVal val="visible"/>
                                      </p:to>
                                    </p:set>
                                    <p:animEffect transition="in" filter="barn(inVertical)">
                                      <p:cBhvr additive="repl">
                                        <p:cTn id="37" dur="500"/>
                                        <p:tgtEl>
                                          <p:spTgt spid="29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1">
            <a:extLst>
              <a:ext uri="{FF2B5EF4-FFF2-40B4-BE49-F238E27FC236}">
                <a16:creationId xmlns:a16="http://schemas.microsoft.com/office/drawing/2014/main" id="{3511AA88-BF9D-4A9A-8FF6-D64B3991C761}"/>
              </a:ext>
            </a:extLst>
          </p:cNvPr>
          <p:cNvSpPr>
            <a:spLocks noChangeArrowheads="1"/>
          </p:cNvSpPr>
          <p:nvPr/>
        </p:nvSpPr>
        <p:spPr bwMode="auto">
          <a:xfrm>
            <a:off x="0" y="0"/>
            <a:ext cx="9163050" cy="1484313"/>
          </a:xfrm>
          <a:custGeom>
            <a:avLst/>
            <a:gdLst>
              <a:gd name="T0" fmla="*/ 9163050 w 9163050"/>
              <a:gd name="T1" fmla="*/ 742157 h 1484313"/>
              <a:gd name="T2" fmla="*/ 4581525 w 9163050"/>
              <a:gd name="T3" fmla="*/ 1484313 h 1484313"/>
              <a:gd name="T4" fmla="*/ 0 w 9163050"/>
              <a:gd name="T5" fmla="*/ 742157 h 1484313"/>
              <a:gd name="T6" fmla="*/ 4581525 w 9163050"/>
              <a:gd name="T7" fmla="*/ 0 h 1484313"/>
              <a:gd name="T8" fmla="*/ 0 60000 65536"/>
              <a:gd name="T9" fmla="*/ 5898240 60000 65536"/>
              <a:gd name="T10" fmla="*/ 11796480 60000 65536"/>
              <a:gd name="T11" fmla="*/ 17694720 60000 65536"/>
              <a:gd name="T12" fmla="*/ 0 w 9163050"/>
              <a:gd name="T13" fmla="*/ 0 h 1484313"/>
              <a:gd name="T14" fmla="*/ 9163050 w 9163050"/>
              <a:gd name="T15" fmla="*/ 1484313 h 1484313"/>
            </a:gdLst>
            <a:ahLst/>
            <a:cxnLst>
              <a:cxn ang="T8">
                <a:pos x="T0" y="T1"/>
              </a:cxn>
              <a:cxn ang="T9">
                <a:pos x="T2" y="T3"/>
              </a:cxn>
              <a:cxn ang="T10">
                <a:pos x="T4" y="T5"/>
              </a:cxn>
              <a:cxn ang="T11">
                <a:pos x="T6" y="T7"/>
              </a:cxn>
            </a:cxnLst>
            <a:rect l="T12" t="T13" r="T14" b="T15"/>
            <a:pathLst>
              <a:path w="9163050" h="1484313">
                <a:moveTo>
                  <a:pt x="0" y="0"/>
                </a:moveTo>
                <a:lnTo>
                  <a:pt x="21600" y="0"/>
                </a:lnTo>
                <a:lnTo>
                  <a:pt x="21600" y="21600"/>
                </a:lnTo>
                <a:lnTo>
                  <a:pt x="0" y="21600"/>
                </a:lnTo>
                <a:lnTo>
                  <a:pt x="0" y="0"/>
                </a:lnTo>
                <a:close/>
              </a:path>
            </a:pathLst>
          </a:custGeom>
          <a:solidFill>
            <a:srgbClr val="FE976C"/>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55299" name="Picture 2">
            <a:extLst>
              <a:ext uri="{FF2B5EF4-FFF2-40B4-BE49-F238E27FC236}">
                <a16:creationId xmlns:a16="http://schemas.microsoft.com/office/drawing/2014/main" id="{7FBB844B-F862-4387-95AF-6B2570323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825500"/>
            <a:ext cx="1954212" cy="2616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0" name="Picture 3">
            <a:extLst>
              <a:ext uri="{FF2B5EF4-FFF2-40B4-BE49-F238E27FC236}">
                <a16:creationId xmlns:a16="http://schemas.microsoft.com/office/drawing/2014/main" id="{F73907A6-AFD0-4883-9B71-A65B8709F7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2863" y="3467100"/>
            <a:ext cx="2449512" cy="2030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1" name="Picture 4">
            <a:extLst>
              <a:ext uri="{FF2B5EF4-FFF2-40B4-BE49-F238E27FC236}">
                <a16:creationId xmlns:a16="http://schemas.microsoft.com/office/drawing/2014/main" id="{F5E0E8E1-6ECA-4D14-9D82-CA2D05EAB9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6360" b="8980"/>
          <a:stretch>
            <a:fillRect/>
          </a:stretch>
        </p:blipFill>
        <p:spPr bwMode="auto">
          <a:xfrm>
            <a:off x="153988" y="825500"/>
            <a:ext cx="2593975" cy="3798888"/>
          </a:xfrm>
          <a:prstGeom prst="rect">
            <a:avLst/>
          </a:prstGeom>
          <a:noFill/>
          <a:ln>
            <a:noFill/>
          </a:ln>
          <a:effectLst/>
          <a:extLst>
            <a:ext uri="{909E8E84-426E-40DD-AFC4-6F175D3DCCD1}">
              <a14:hiddenFill xmlns:a14="http://schemas.microsoft.com/office/drawing/2010/main">
                <a:blipFill dpi="0" rotWithShape="0">
                  <a:blip/>
                  <a:srcRect t="16360" b="8980"/>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2" name="Picture 5">
            <a:extLst>
              <a:ext uri="{FF2B5EF4-FFF2-40B4-BE49-F238E27FC236}">
                <a16:creationId xmlns:a16="http://schemas.microsoft.com/office/drawing/2014/main" id="{484708BA-CF1F-4FFF-AE41-135B1243D6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4344988"/>
            <a:ext cx="4005263" cy="3600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303" name="Picture 6">
            <a:extLst>
              <a:ext uri="{FF2B5EF4-FFF2-40B4-BE49-F238E27FC236}">
                <a16:creationId xmlns:a16="http://schemas.microsoft.com/office/drawing/2014/main" id="{94D26469-D261-4DB5-A8BF-8023835F96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6238" y="825500"/>
            <a:ext cx="3908425" cy="34559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5304" name="AutoShape 7">
            <a:extLst>
              <a:ext uri="{FF2B5EF4-FFF2-40B4-BE49-F238E27FC236}">
                <a16:creationId xmlns:a16="http://schemas.microsoft.com/office/drawing/2014/main" id="{9E93E998-6FF4-457C-810F-879AA89AE33C}"/>
              </a:ext>
            </a:extLst>
          </p:cNvPr>
          <p:cNvSpPr>
            <a:spLocks noChangeArrowheads="1"/>
          </p:cNvSpPr>
          <p:nvPr/>
        </p:nvSpPr>
        <p:spPr bwMode="auto">
          <a:xfrm>
            <a:off x="1677988" y="-46038"/>
            <a:ext cx="5940425" cy="825501"/>
          </a:xfrm>
          <a:custGeom>
            <a:avLst/>
            <a:gdLst>
              <a:gd name="T0" fmla="*/ 5938838 w 5938838"/>
              <a:gd name="T1" fmla="*/ 412750 h 825500"/>
              <a:gd name="T2" fmla="*/ 2969419 w 5938838"/>
              <a:gd name="T3" fmla="*/ 825500 h 825500"/>
              <a:gd name="T4" fmla="*/ 0 w 5938838"/>
              <a:gd name="T5" fmla="*/ 412750 h 825500"/>
              <a:gd name="T6" fmla="*/ 2969419 w 5938838"/>
              <a:gd name="T7" fmla="*/ 0 h 825500"/>
              <a:gd name="T8" fmla="*/ 0 60000 65536"/>
              <a:gd name="T9" fmla="*/ 5898240 60000 65536"/>
              <a:gd name="T10" fmla="*/ 11796480 60000 65536"/>
              <a:gd name="T11" fmla="*/ 17694720 60000 65536"/>
              <a:gd name="T12" fmla="*/ 0 w 5938838"/>
              <a:gd name="T13" fmla="*/ 0 h 825500"/>
              <a:gd name="T14" fmla="*/ 5938838 w 5938838"/>
              <a:gd name="T15" fmla="*/ 825500 h 825500"/>
            </a:gdLst>
            <a:ahLst/>
            <a:cxnLst>
              <a:cxn ang="T8">
                <a:pos x="T0" y="T1"/>
              </a:cxn>
              <a:cxn ang="T9">
                <a:pos x="T2" y="T3"/>
              </a:cxn>
              <a:cxn ang="T10">
                <a:pos x="T4" y="T5"/>
              </a:cxn>
              <a:cxn ang="T11">
                <a:pos x="T6" y="T7"/>
              </a:cxn>
            </a:cxnLst>
            <a:rect l="T12" t="T13" r="T14" b="T15"/>
            <a:pathLst>
              <a:path w="5938838" h="8255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lnSpc>
                <a:spcPct val="93000"/>
              </a:lnSpc>
              <a:spcBef>
                <a:spcPts val="142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000">
                <a:solidFill>
                  <a:srgbClr val="000000"/>
                </a:solidFill>
                <a:latin typeface="Arial" panose="020B0604020202020204" pitchFamily="34" charset="0"/>
                <a:cs typeface="DejaVu Sans" charset="0"/>
              </a:defRPr>
            </a:lvl9pPr>
          </a:lstStyle>
          <a:p>
            <a:pPr eaLnBrk="1">
              <a:lnSpc>
                <a:spcPct val="100000"/>
              </a:lnSpc>
              <a:spcBef>
                <a:spcPct val="0"/>
              </a:spcBef>
            </a:pPr>
            <a:r>
              <a:rPr lang="en-US" altLang="en-US" sz="4800">
                <a:latin typeface="Arial Black" panose="020B0A04020102020204" pitchFamily="34" charset="0"/>
                <a:cs typeface="Arial" panose="020B0604020202020204" pitchFamily="34" charset="0"/>
              </a:rPr>
              <a:t>Preventive Tips </a:t>
            </a:r>
          </a:p>
        </p:txBody>
      </p:sp>
      <p:sp>
        <p:nvSpPr>
          <p:cNvPr id="55305" name="AutoShape 8">
            <a:extLst>
              <a:ext uri="{FF2B5EF4-FFF2-40B4-BE49-F238E27FC236}">
                <a16:creationId xmlns:a16="http://schemas.microsoft.com/office/drawing/2014/main" id="{AA903213-86E5-4EBE-BFD0-EDAA6CCA860F}"/>
              </a:ext>
            </a:extLst>
          </p:cNvPr>
          <p:cNvSpPr>
            <a:spLocks noChangeArrowheads="1"/>
          </p:cNvSpPr>
          <p:nvPr/>
        </p:nvSpPr>
        <p:spPr bwMode="auto">
          <a:xfrm>
            <a:off x="2209800" y="6145213"/>
            <a:ext cx="3810000" cy="339725"/>
          </a:xfrm>
          <a:custGeom>
            <a:avLst/>
            <a:gdLst>
              <a:gd name="T0" fmla="*/ 3810000 w 3810000"/>
              <a:gd name="T1" fmla="*/ 169863 h 339725"/>
              <a:gd name="T2" fmla="*/ 1905000 w 3810000"/>
              <a:gd name="T3" fmla="*/ 339725 h 339725"/>
              <a:gd name="T4" fmla="*/ 0 w 3810000"/>
              <a:gd name="T5" fmla="*/ 169863 h 339725"/>
              <a:gd name="T6" fmla="*/ 1905000 w 3810000"/>
              <a:gd name="T7" fmla="*/ 0 h 339725"/>
              <a:gd name="T8" fmla="*/ 0 60000 65536"/>
              <a:gd name="T9" fmla="*/ 5898240 60000 65536"/>
              <a:gd name="T10" fmla="*/ 11796480 60000 65536"/>
              <a:gd name="T11" fmla="*/ 17694720 60000 65536"/>
              <a:gd name="T12" fmla="*/ 0 w 3810000"/>
              <a:gd name="T13" fmla="*/ 0 h 339725"/>
              <a:gd name="T14" fmla="*/ 3810000 w 3810000"/>
              <a:gd name="T15" fmla="*/ 339725 h 339725"/>
            </a:gdLst>
            <a:ahLst/>
            <a:cxnLst>
              <a:cxn ang="T8">
                <a:pos x="T0" y="T1"/>
              </a:cxn>
              <a:cxn ang="T9">
                <a:pos x="T2" y="T3"/>
              </a:cxn>
              <a:cxn ang="T10">
                <a:pos x="T4" y="T5"/>
              </a:cxn>
              <a:cxn ang="T11">
                <a:pos x="T6" y="T7"/>
              </a:cxn>
            </a:cxnLst>
            <a:rect l="T12" t="T13" r="T14" b="T15"/>
            <a:pathLst>
              <a:path w="3810000" h="339725">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Bef>
                <a:spcPts val="142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9pPr>
          </a:lstStyle>
          <a:p>
            <a:pPr algn="ctr" eaLnBrk="1">
              <a:lnSpc>
                <a:spcPct val="100000"/>
              </a:lnSpc>
              <a:spcBef>
                <a:spcPct val="0"/>
              </a:spcBef>
            </a:pPr>
            <a:r>
              <a:rPr lang="en-US" altLang="en-US" sz="1600">
                <a:latin typeface="Calibri" panose="020F0502020204030204" pitchFamily="34" charset="0"/>
                <a:cs typeface="Arial" panose="020B0604020202020204" pitchFamily="34" charset="0"/>
              </a:rPr>
              <a:t>JI Youth (Women Wing)</a:t>
            </a:r>
          </a:p>
        </p:txBody>
      </p:sp>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a:extLst>
              <a:ext uri="{FF2B5EF4-FFF2-40B4-BE49-F238E27FC236}">
                <a16:creationId xmlns:a16="http://schemas.microsoft.com/office/drawing/2014/main" id="{C5B2B05E-80F4-4EE0-B616-2E293A117A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333375"/>
            <a:ext cx="6170612" cy="221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47" name="AutoShape 2">
            <a:extLst>
              <a:ext uri="{FF2B5EF4-FFF2-40B4-BE49-F238E27FC236}">
                <a16:creationId xmlns:a16="http://schemas.microsoft.com/office/drawing/2014/main" id="{1E6D43FC-A719-4C3B-B1DF-ED1A7BA49F3A}"/>
              </a:ext>
            </a:extLst>
          </p:cNvPr>
          <p:cNvSpPr>
            <a:spLocks noChangeArrowheads="1"/>
          </p:cNvSpPr>
          <p:nvPr/>
        </p:nvSpPr>
        <p:spPr bwMode="auto">
          <a:xfrm>
            <a:off x="188913" y="1493838"/>
            <a:ext cx="8748712" cy="830262"/>
          </a:xfrm>
          <a:custGeom>
            <a:avLst/>
            <a:gdLst>
              <a:gd name="T0" fmla="*/ 8748712 w 8748712"/>
              <a:gd name="T1" fmla="*/ 415131 h 830262"/>
              <a:gd name="T2" fmla="*/ 4374356 w 8748712"/>
              <a:gd name="T3" fmla="*/ 830262 h 830262"/>
              <a:gd name="T4" fmla="*/ 0 w 8748712"/>
              <a:gd name="T5" fmla="*/ 415131 h 830262"/>
              <a:gd name="T6" fmla="*/ 4374356 w 8748712"/>
              <a:gd name="T7" fmla="*/ 0 h 830262"/>
              <a:gd name="T8" fmla="*/ 0 60000 65536"/>
              <a:gd name="T9" fmla="*/ 5898240 60000 65536"/>
              <a:gd name="T10" fmla="*/ 11796480 60000 65536"/>
              <a:gd name="T11" fmla="*/ 17694720 60000 65536"/>
              <a:gd name="T12" fmla="*/ 0 w 8748712"/>
              <a:gd name="T13" fmla="*/ 0 h 830262"/>
              <a:gd name="T14" fmla="*/ 8748712 w 8748712"/>
              <a:gd name="T15" fmla="*/ 830262 h 830262"/>
            </a:gdLst>
            <a:ahLst/>
            <a:cxnLst>
              <a:cxn ang="T8">
                <a:pos x="T0" y="T1"/>
              </a:cxn>
              <a:cxn ang="T9">
                <a:pos x="T2" y="T3"/>
              </a:cxn>
              <a:cxn ang="T10">
                <a:pos x="T4" y="T5"/>
              </a:cxn>
              <a:cxn ang="T11">
                <a:pos x="T6" y="T7"/>
              </a:cxn>
            </a:cxnLst>
            <a:rect l="T12" t="T13" r="T14" b="T15"/>
            <a:pathLst>
              <a:path w="8748712" h="830262">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31747" name="Picture 3">
            <a:extLst>
              <a:ext uri="{FF2B5EF4-FFF2-40B4-BE49-F238E27FC236}">
                <a16:creationId xmlns:a16="http://schemas.microsoft.com/office/drawing/2014/main" id="{1D2FBDDC-E6F7-4A91-831A-6BEA40D764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 y="1123950"/>
            <a:ext cx="7494588" cy="3140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8" name="Picture 4">
            <a:extLst>
              <a:ext uri="{FF2B5EF4-FFF2-40B4-BE49-F238E27FC236}">
                <a16:creationId xmlns:a16="http://schemas.microsoft.com/office/drawing/2014/main" id="{D4E51583-BC54-48CF-82A4-43FEDA5036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38" y="3614738"/>
            <a:ext cx="8840787" cy="1000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49" name="Picture 5">
            <a:extLst>
              <a:ext uri="{FF2B5EF4-FFF2-40B4-BE49-F238E27FC236}">
                <a16:creationId xmlns:a16="http://schemas.microsoft.com/office/drawing/2014/main" id="{5BFB8251-9F4F-43DF-B16B-4B7BDE2ECC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5" y="4295775"/>
            <a:ext cx="8967788" cy="1000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50" name="Picture 6">
            <a:extLst>
              <a:ext uri="{FF2B5EF4-FFF2-40B4-BE49-F238E27FC236}">
                <a16:creationId xmlns:a16="http://schemas.microsoft.com/office/drawing/2014/main" id="{DE643DEB-009B-40C2-9E2D-17C3DDE23D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5663" y="4779963"/>
            <a:ext cx="3768725" cy="1000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51" name="Picture 7">
            <a:extLst>
              <a:ext uri="{FF2B5EF4-FFF2-40B4-BE49-F238E27FC236}">
                <a16:creationId xmlns:a16="http://schemas.microsoft.com/office/drawing/2014/main" id="{9E10C70D-1CB0-4F75-B7D5-2898533DF4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9888" y="4962525"/>
            <a:ext cx="2041525" cy="712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353" name="Rectangle 1">
            <a:extLst>
              <a:ext uri="{FF2B5EF4-FFF2-40B4-BE49-F238E27FC236}">
                <a16:creationId xmlns:a16="http://schemas.microsoft.com/office/drawing/2014/main" id="{53146578-808E-454F-AB54-8660A741277D}"/>
              </a:ext>
            </a:extLst>
          </p:cNvPr>
          <p:cNvSpPr>
            <a:spLocks noChangeArrowheads="1"/>
          </p:cNvSpPr>
          <p:nvPr/>
        </p:nvSpPr>
        <p:spPr bwMode="auto">
          <a:xfrm>
            <a:off x="2819400" y="5851525"/>
            <a:ext cx="238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buClr>
                <a:srgbClr val="000000"/>
              </a:buClr>
              <a:buSzPct val="100000"/>
              <a:buFont typeface="Times New Roman" panose="02020603050405020304" pitchFamily="18" charset="0"/>
              <a:buNone/>
            </a:pPr>
            <a:r>
              <a:rPr lang="en-US" altLang="en-US">
                <a:latin typeface="Calibri" panose="020F0502020204030204" pitchFamily="34" charset="0"/>
                <a:cs typeface="Arial" panose="020B0604020202020204" pitchFamily="34" charset="0"/>
              </a:rPr>
              <a:t>JI Youth (Women Wing)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additive="repl">
                                        <p:cTn id="6" dur="1" fill="hold">
                                          <p:stCondLst>
                                            <p:cond delay="0"/>
                                          </p:stCondLst>
                                        </p:cTn>
                                        <p:tgtEl>
                                          <p:spTgt spid="31745"/>
                                        </p:tgtEl>
                                        <p:attrNameLst>
                                          <p:attrName>style.visibility</p:attrName>
                                        </p:attrNameLst>
                                      </p:cBhvr>
                                      <p:to>
                                        <p:strVal val="visible"/>
                                      </p:to>
                                    </p:set>
                                    <p:animEffect transition="in" filter="barn(inVertical)">
                                      <p:cBhvr additive="repl">
                                        <p:cTn id="7" dur="500"/>
                                        <p:tgtEl>
                                          <p:spTgt spid="317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additive="repl">
                                        <p:cTn id="11" dur="1" fill="hold">
                                          <p:stCondLst>
                                            <p:cond delay="0"/>
                                          </p:stCondLst>
                                        </p:cTn>
                                        <p:tgtEl>
                                          <p:spTgt spid="31747"/>
                                        </p:tgtEl>
                                        <p:attrNameLst>
                                          <p:attrName>style.visibility</p:attrName>
                                        </p:attrNameLst>
                                      </p:cBhvr>
                                      <p:to>
                                        <p:strVal val="visible"/>
                                      </p:to>
                                    </p:set>
                                    <p:animEffect transition="in" filter="barn(inVertical)">
                                      <p:cBhvr additive="repl">
                                        <p:cTn id="12" dur="500"/>
                                        <p:tgtEl>
                                          <p:spTgt spid="317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additive="repl">
                                        <p:cTn id="16" dur="1" fill="hold">
                                          <p:stCondLst>
                                            <p:cond delay="0"/>
                                          </p:stCondLst>
                                        </p:cTn>
                                        <p:tgtEl>
                                          <p:spTgt spid="31748"/>
                                        </p:tgtEl>
                                        <p:attrNameLst>
                                          <p:attrName>style.visibility</p:attrName>
                                        </p:attrNameLst>
                                      </p:cBhvr>
                                      <p:to>
                                        <p:strVal val="visible"/>
                                      </p:to>
                                    </p:set>
                                    <p:animEffect transition="in" filter="wipe(down)">
                                      <p:cBhvr additive="repl">
                                        <p:cTn id="17" dur="500"/>
                                        <p:tgtEl>
                                          <p:spTgt spid="317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additive="repl">
                                        <p:cTn id="21" dur="1" fill="hold">
                                          <p:stCondLst>
                                            <p:cond delay="0"/>
                                          </p:stCondLst>
                                        </p:cTn>
                                        <p:tgtEl>
                                          <p:spTgt spid="31749"/>
                                        </p:tgtEl>
                                        <p:attrNameLst>
                                          <p:attrName>style.visibility</p:attrName>
                                        </p:attrNameLst>
                                      </p:cBhvr>
                                      <p:to>
                                        <p:strVal val="visible"/>
                                      </p:to>
                                    </p:set>
                                    <p:animEffect transition="in" filter="wipe(down)">
                                      <p:cBhvr additive="repl">
                                        <p:cTn id="22" dur="500"/>
                                        <p:tgtEl>
                                          <p:spTgt spid="31749"/>
                                        </p:tgtEl>
                                      </p:cBhvr>
                                    </p:animEffect>
                                  </p:childTnLst>
                                </p:cTn>
                              </p:par>
                              <p:par>
                                <p:cTn id="23" presetID="22" presetClass="entr" presetSubtype="4" fill="hold" nodeType="withEffect">
                                  <p:stCondLst>
                                    <p:cond delay="0"/>
                                  </p:stCondLst>
                                  <p:childTnLst>
                                    <p:set>
                                      <p:cBhvr additive="repl">
                                        <p:cTn id="24" dur="1" fill="hold">
                                          <p:stCondLst>
                                            <p:cond delay="0"/>
                                          </p:stCondLst>
                                        </p:cTn>
                                        <p:tgtEl>
                                          <p:spTgt spid="31750"/>
                                        </p:tgtEl>
                                        <p:attrNameLst>
                                          <p:attrName>style.visibility</p:attrName>
                                        </p:attrNameLst>
                                      </p:cBhvr>
                                      <p:to>
                                        <p:strVal val="visible"/>
                                      </p:to>
                                    </p:set>
                                    <p:animEffect transition="in" filter="wipe(down)">
                                      <p:cBhvr additive="repl">
                                        <p:cTn id="25" dur="500"/>
                                        <p:tgtEl>
                                          <p:spTgt spid="31750"/>
                                        </p:tgtEl>
                                      </p:cBhvr>
                                    </p:animEffect>
                                  </p:childTnLst>
                                </p:cTn>
                              </p:par>
                              <p:par>
                                <p:cTn id="26" presetID="22" presetClass="entr" presetSubtype="4" fill="hold" nodeType="withEffect">
                                  <p:stCondLst>
                                    <p:cond delay="0"/>
                                  </p:stCondLst>
                                  <p:childTnLst>
                                    <p:set>
                                      <p:cBhvr additive="repl">
                                        <p:cTn id="27" dur="1" fill="hold">
                                          <p:stCondLst>
                                            <p:cond delay="0"/>
                                          </p:stCondLst>
                                        </p:cTn>
                                        <p:tgtEl>
                                          <p:spTgt spid="31751"/>
                                        </p:tgtEl>
                                        <p:attrNameLst>
                                          <p:attrName>style.visibility</p:attrName>
                                        </p:attrNameLst>
                                      </p:cBhvr>
                                      <p:to>
                                        <p:strVal val="visible"/>
                                      </p:to>
                                    </p:set>
                                    <p:animEffect transition="in" filter="wipe(down)">
                                      <p:cBhvr additive="repl">
                                        <p:cTn id="28" dur="500"/>
                                        <p:tgtEl>
                                          <p:spTgt spid="31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a:extLst>
              <a:ext uri="{FF2B5EF4-FFF2-40B4-BE49-F238E27FC236}">
                <a16:creationId xmlns:a16="http://schemas.microsoft.com/office/drawing/2014/main" id="{7B403474-E533-4C2C-8E98-F951DD99B0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996" t="4427" r="4344" b="7938"/>
          <a:stretch>
            <a:fillRect/>
          </a:stretch>
        </p:blipFill>
        <p:spPr bwMode="auto">
          <a:xfrm>
            <a:off x="0" y="0"/>
            <a:ext cx="3683000" cy="6713538"/>
          </a:xfrm>
          <a:prstGeom prst="rect">
            <a:avLst/>
          </a:prstGeom>
          <a:noFill/>
          <a:ln>
            <a:noFill/>
          </a:ln>
          <a:effectLst>
            <a:outerShdw dist="138989" dir="2700000" algn="ctr" rotWithShape="0">
              <a:srgbClr val="333333">
                <a:alpha val="65018"/>
              </a:srgbClr>
            </a:outerShdw>
          </a:effectLst>
          <a:extLst>
            <a:ext uri="{909E8E84-426E-40DD-AFC4-6F175D3DCCD1}">
              <a14:hiddenFill xmlns:a14="http://schemas.microsoft.com/office/drawing/2010/main">
                <a:blipFill dpi="0" rotWithShape="0">
                  <a:blip/>
                  <a:srcRect l="7996" t="4427" r="4344" b="7938"/>
                  <a:stretch>
                    <a:fillRect/>
                  </a:stretch>
                </a:blipFill>
              </a14:hiddenFill>
            </a:ext>
            <a:ext uri="{91240B29-F687-4F45-9708-019B960494DF}">
              <a14:hiddenLine xmlns:a14="http://schemas.microsoft.com/office/drawing/2010/main" w="9525">
                <a:solidFill>
                  <a:srgbClr val="3465A4"/>
                </a:solidFill>
                <a:round/>
                <a:headEnd/>
                <a:tailEnd/>
              </a14:hiddenLine>
            </a:ext>
          </a:extLst>
        </p:spPr>
      </p:pic>
      <p:pic>
        <p:nvPicPr>
          <p:cNvPr id="59395" name="Picture 2">
            <a:extLst>
              <a:ext uri="{FF2B5EF4-FFF2-40B4-BE49-F238E27FC236}">
                <a16:creationId xmlns:a16="http://schemas.microsoft.com/office/drawing/2014/main" id="{00DC8EBF-15BC-460E-ABF4-14AB02CD2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8575" y="476250"/>
            <a:ext cx="4694238" cy="4184650"/>
          </a:xfrm>
          <a:prstGeom prst="rect">
            <a:avLst/>
          </a:prstGeom>
          <a:noFill/>
          <a:ln>
            <a:noFill/>
          </a:ln>
          <a:effectLst>
            <a:outerShdw dist="138989" dir="2700000" algn="ctr" rotWithShape="0">
              <a:srgbClr val="333333">
                <a:alpha val="65018"/>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Lst>
        </p:spPr>
      </p:pic>
      <p:pic>
        <p:nvPicPr>
          <p:cNvPr id="32771" name="Picture 3">
            <a:extLst>
              <a:ext uri="{FF2B5EF4-FFF2-40B4-BE49-F238E27FC236}">
                <a16:creationId xmlns:a16="http://schemas.microsoft.com/office/drawing/2014/main" id="{B34BA753-1CB7-42ED-BF66-2F65B6DE23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765175"/>
            <a:ext cx="2305050" cy="5414963"/>
          </a:xfrm>
          <a:prstGeom prst="rect">
            <a:avLst/>
          </a:prstGeom>
          <a:noFill/>
          <a:ln>
            <a:noFill/>
          </a:ln>
          <a:effectLst>
            <a:outerShdw dist="138989" dir="2700000" algn="ctr" rotWithShape="0">
              <a:srgbClr val="333333">
                <a:alpha val="65018"/>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Lst>
        </p:spPr>
      </p:pic>
      <p:sp>
        <p:nvSpPr>
          <p:cNvPr id="59397" name="Rectangle 1">
            <a:extLst>
              <a:ext uri="{FF2B5EF4-FFF2-40B4-BE49-F238E27FC236}">
                <a16:creationId xmlns:a16="http://schemas.microsoft.com/office/drawing/2014/main" id="{D3D13529-97E1-4D2B-94F4-4CB0158B701F}"/>
              </a:ext>
            </a:extLst>
          </p:cNvPr>
          <p:cNvSpPr>
            <a:spLocks noChangeArrowheads="1"/>
          </p:cNvSpPr>
          <p:nvPr/>
        </p:nvSpPr>
        <p:spPr bwMode="auto">
          <a:xfrm>
            <a:off x="4876800" y="5715000"/>
            <a:ext cx="2381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buClr>
                <a:srgbClr val="000000"/>
              </a:buClr>
              <a:buSzPct val="100000"/>
              <a:buFont typeface="Times New Roman" panose="02020603050405020304" pitchFamily="18" charset="0"/>
              <a:buNone/>
            </a:pPr>
            <a:r>
              <a:rPr lang="en-US" altLang="en-US">
                <a:latin typeface="Calibri" panose="020F0502020204030204" pitchFamily="34" charset="0"/>
                <a:cs typeface="Arial" panose="020B0604020202020204" pitchFamily="34" charset="0"/>
              </a:rPr>
              <a:t>JI Youth (Women Wing)</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additive="repl">
                                        <p:cTn id="6" dur="1" fill="hold">
                                          <p:stCondLst>
                                            <p:cond delay="0"/>
                                          </p:stCondLst>
                                        </p:cTn>
                                        <p:tgtEl>
                                          <p:spTgt spid="32771"/>
                                        </p:tgtEl>
                                        <p:attrNameLst>
                                          <p:attrName>style.visibility</p:attrName>
                                        </p:attrNameLst>
                                      </p:cBhvr>
                                      <p:to>
                                        <p:strVal val="visible"/>
                                      </p:to>
                                    </p:set>
                                    <p:animEffect transition="in" filter="wheel(1)">
                                      <p:cBhvr additive="repl">
                                        <p:cTn id="7" dur="20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a:extLst>
              <a:ext uri="{FF2B5EF4-FFF2-40B4-BE49-F238E27FC236}">
                <a16:creationId xmlns:a16="http://schemas.microsoft.com/office/drawing/2014/main" id="{BA71D725-0BF1-48AA-A800-F3F6F7CBC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113" y="5410200"/>
            <a:ext cx="6084887" cy="1127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7" name="AutoShape 2">
            <a:extLst>
              <a:ext uri="{FF2B5EF4-FFF2-40B4-BE49-F238E27FC236}">
                <a16:creationId xmlns:a16="http://schemas.microsoft.com/office/drawing/2014/main" id="{421BE7D0-F5B7-4389-8730-CE5350DE3C55}"/>
              </a:ext>
            </a:extLst>
          </p:cNvPr>
          <p:cNvSpPr>
            <a:spLocks noChangeArrowheads="1"/>
          </p:cNvSpPr>
          <p:nvPr/>
        </p:nvSpPr>
        <p:spPr bwMode="auto">
          <a:xfrm>
            <a:off x="4367213" y="6392863"/>
            <a:ext cx="3810000" cy="339725"/>
          </a:xfrm>
          <a:custGeom>
            <a:avLst/>
            <a:gdLst>
              <a:gd name="T0" fmla="*/ 3810000 w 3810000"/>
              <a:gd name="T1" fmla="*/ 169863 h 339725"/>
              <a:gd name="T2" fmla="*/ 1905000 w 3810000"/>
              <a:gd name="T3" fmla="*/ 339725 h 339725"/>
              <a:gd name="T4" fmla="*/ 0 w 3810000"/>
              <a:gd name="T5" fmla="*/ 169863 h 339725"/>
              <a:gd name="T6" fmla="*/ 1905000 w 3810000"/>
              <a:gd name="T7" fmla="*/ 0 h 339725"/>
              <a:gd name="T8" fmla="*/ 0 60000 65536"/>
              <a:gd name="T9" fmla="*/ 5898240 60000 65536"/>
              <a:gd name="T10" fmla="*/ 11796480 60000 65536"/>
              <a:gd name="T11" fmla="*/ 17694720 60000 65536"/>
              <a:gd name="T12" fmla="*/ 0 w 3810000"/>
              <a:gd name="T13" fmla="*/ 0 h 339725"/>
              <a:gd name="T14" fmla="*/ 3810000 w 3810000"/>
              <a:gd name="T15" fmla="*/ 339725 h 339725"/>
            </a:gdLst>
            <a:ahLst/>
            <a:cxnLst>
              <a:cxn ang="T8">
                <a:pos x="T0" y="T1"/>
              </a:cxn>
              <a:cxn ang="T9">
                <a:pos x="T2" y="T3"/>
              </a:cxn>
              <a:cxn ang="T10">
                <a:pos x="T4" y="T5"/>
              </a:cxn>
              <a:cxn ang="T11">
                <a:pos x="T6" y="T7"/>
              </a:cxn>
            </a:cxnLst>
            <a:rect l="T12" t="T13" r="T14" b="T15"/>
            <a:pathLst>
              <a:path w="3810000" h="339725">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Bef>
                <a:spcPts val="142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9pPr>
          </a:lstStyle>
          <a:p>
            <a:pPr algn="ctr" eaLnBrk="1">
              <a:lnSpc>
                <a:spcPct val="100000"/>
              </a:lnSpc>
              <a:spcBef>
                <a:spcPct val="0"/>
              </a:spcBef>
            </a:pPr>
            <a:r>
              <a:rPr lang="en-US" altLang="en-US" sz="1400">
                <a:latin typeface="Calibri" panose="020F0502020204030204" pitchFamily="34" charset="0"/>
                <a:cs typeface="Arial" panose="020B0604020202020204" pitchFamily="34" charset="0"/>
              </a:rPr>
              <a:t>JI Youth (Women Wing)</a:t>
            </a:r>
          </a:p>
        </p:txBody>
      </p:sp>
      <p:pic>
        <p:nvPicPr>
          <p:cNvPr id="2" name="Picture 3">
            <a:extLst>
              <a:ext uri="{FF2B5EF4-FFF2-40B4-BE49-F238E27FC236}">
                <a16:creationId xmlns:a16="http://schemas.microsoft.com/office/drawing/2014/main" id="{DE5975F1-AF67-4591-B0A1-C79E7B6EB2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2125" y="-15875"/>
            <a:ext cx="5492750" cy="1365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8" name="Picture 4">
            <a:extLst>
              <a:ext uri="{FF2B5EF4-FFF2-40B4-BE49-F238E27FC236}">
                <a16:creationId xmlns:a16="http://schemas.microsoft.com/office/drawing/2014/main" id="{E8C71C85-8C92-42F3-A9FE-D64E9E1583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5275" y="1109663"/>
            <a:ext cx="6332538" cy="1344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9" name="Picture 5">
            <a:extLst>
              <a:ext uri="{FF2B5EF4-FFF2-40B4-BE49-F238E27FC236}">
                <a16:creationId xmlns:a16="http://schemas.microsoft.com/office/drawing/2014/main" id="{07A85731-63AF-4A79-BE03-5750C9420D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1971675"/>
            <a:ext cx="6875462" cy="1220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0" name="Picture 6">
            <a:extLst>
              <a:ext uri="{FF2B5EF4-FFF2-40B4-BE49-F238E27FC236}">
                <a16:creationId xmlns:a16="http://schemas.microsoft.com/office/drawing/2014/main" id="{7AE62863-EB2A-4480-AB86-E43ABE699A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7729"/>
          <a:stretch>
            <a:fillRect/>
          </a:stretch>
        </p:blipFill>
        <p:spPr bwMode="auto">
          <a:xfrm>
            <a:off x="685800" y="2801938"/>
            <a:ext cx="7847013" cy="1557337"/>
          </a:xfrm>
          <a:prstGeom prst="rect">
            <a:avLst/>
          </a:prstGeom>
          <a:noFill/>
          <a:ln>
            <a:noFill/>
          </a:ln>
          <a:effectLst/>
          <a:extLst>
            <a:ext uri="{909E8E84-426E-40DD-AFC4-6F175D3DCCD1}">
              <a14:hiddenFill xmlns:a14="http://schemas.microsoft.com/office/drawing/2010/main">
                <a:blipFill dpi="0" rotWithShape="0">
                  <a:blip/>
                  <a:srcRect l="7729"/>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1" name="Picture 7">
            <a:extLst>
              <a:ext uri="{FF2B5EF4-FFF2-40B4-BE49-F238E27FC236}">
                <a16:creationId xmlns:a16="http://schemas.microsoft.com/office/drawing/2014/main" id="{DE33947A-D790-4D10-8226-40969AD930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8804" t="28281"/>
          <a:stretch>
            <a:fillRect/>
          </a:stretch>
        </p:blipFill>
        <p:spPr bwMode="auto">
          <a:xfrm>
            <a:off x="900113" y="4106863"/>
            <a:ext cx="7597775" cy="1119187"/>
          </a:xfrm>
          <a:prstGeom prst="rect">
            <a:avLst/>
          </a:prstGeom>
          <a:noFill/>
          <a:ln>
            <a:noFill/>
          </a:ln>
          <a:effectLst/>
          <a:extLst>
            <a:ext uri="{909E8E84-426E-40DD-AFC4-6F175D3DCCD1}">
              <a14:hiddenFill xmlns:a14="http://schemas.microsoft.com/office/drawing/2010/main">
                <a:blipFill dpi="0" rotWithShape="0">
                  <a:blip/>
                  <a:srcRect l="8804" t="28281"/>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2" name="Picture 8">
            <a:extLst>
              <a:ext uri="{FF2B5EF4-FFF2-40B4-BE49-F238E27FC236}">
                <a16:creationId xmlns:a16="http://schemas.microsoft.com/office/drawing/2014/main" id="{5CC7CF6A-EA5E-45D0-9F90-3C703D071C0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4743450"/>
            <a:ext cx="3854450" cy="1127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additive="repl">
                                        <p:cTn id="6" dur="1" fill="hold">
                                          <p:stCondLst>
                                            <p:cond delay="0"/>
                                          </p:stCondLst>
                                        </p:cTn>
                                        <p:tgtEl>
                                          <p:spTgt spid="6149"/>
                                        </p:tgtEl>
                                        <p:attrNameLst>
                                          <p:attrName>style.visibility</p:attrName>
                                        </p:attrNameLst>
                                      </p:cBhvr>
                                      <p:to>
                                        <p:strVal val="visible"/>
                                      </p:to>
                                    </p:set>
                                    <p:animEffect transition="in" filter="barn(inVertical)">
                                      <p:cBhvr additive="repl">
                                        <p:cTn id="7" dur="500"/>
                                        <p:tgtEl>
                                          <p:spTgt spid="6149"/>
                                        </p:tgtEl>
                                      </p:cBhvr>
                                    </p:animEffect>
                                  </p:childTnLst>
                                </p:cTn>
                              </p:par>
                              <p:par>
                                <p:cTn id="8" presetID="16" presetClass="entr" presetSubtype="21" fill="hold" nodeType="withEffect">
                                  <p:stCondLst>
                                    <p:cond delay="0"/>
                                  </p:stCondLst>
                                  <p:childTnLst>
                                    <p:set>
                                      <p:cBhvr additive="repl">
                                        <p:cTn id="9" dur="1" fill="hold">
                                          <p:stCondLst>
                                            <p:cond delay="0"/>
                                          </p:stCondLst>
                                        </p:cTn>
                                        <p:tgtEl>
                                          <p:spTgt spid="6148"/>
                                        </p:tgtEl>
                                        <p:attrNameLst>
                                          <p:attrName>style.visibility</p:attrName>
                                        </p:attrNameLst>
                                      </p:cBhvr>
                                      <p:to>
                                        <p:strVal val="visible"/>
                                      </p:to>
                                    </p:set>
                                    <p:animEffect transition="in" filter="barn(inVertical)">
                                      <p:cBhvr additive="repl">
                                        <p:cTn id="10" dur="500"/>
                                        <p:tgtEl>
                                          <p:spTgt spid="6148"/>
                                        </p:tgtEl>
                                      </p:cBhvr>
                                    </p:animEffect>
                                  </p:childTnLst>
                                </p:cTn>
                              </p:par>
                              <p:par>
                                <p:cTn id="11" presetID="16" presetClass="entr" presetSubtype="21" fill="hold" nodeType="withEffect">
                                  <p:stCondLst>
                                    <p:cond delay="0"/>
                                  </p:stCondLst>
                                  <p:childTnLst>
                                    <p:set>
                                      <p:cBhvr additive="repl">
                                        <p:cTn id="12" dur="1" fill="hold">
                                          <p:stCondLst>
                                            <p:cond delay="0"/>
                                          </p:stCondLst>
                                        </p:cTn>
                                        <p:tgtEl>
                                          <p:spTgt spid="2"/>
                                        </p:tgtEl>
                                        <p:attrNameLst>
                                          <p:attrName>style.visibility</p:attrName>
                                        </p:attrNameLst>
                                      </p:cBhvr>
                                      <p:to>
                                        <p:strVal val="visible"/>
                                      </p:to>
                                    </p:set>
                                    <p:animEffect transition="in" filter="barn(inVertical)">
                                      <p:cBhvr additive="repl">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nodeType="clickEffect">
                                  <p:stCondLst>
                                    <p:cond delay="0"/>
                                  </p:stCondLst>
                                  <p:childTnLst>
                                    <p:set>
                                      <p:cBhvr additive="repl">
                                        <p:cTn id="17" dur="1" fill="hold">
                                          <p:stCondLst>
                                            <p:cond delay="0"/>
                                          </p:stCondLst>
                                        </p:cTn>
                                        <p:tgtEl>
                                          <p:spTgt spid="6150"/>
                                        </p:tgtEl>
                                        <p:attrNameLst>
                                          <p:attrName>style.visibility</p:attrName>
                                        </p:attrNameLst>
                                      </p:cBhvr>
                                      <p:to>
                                        <p:strVal val="visible"/>
                                      </p:to>
                                    </p:set>
                                    <p:animEffect transition="in" filter="wipe(down)">
                                      <p:cBhvr additive="repl">
                                        <p:cTn id="18" dur="500"/>
                                        <p:tgtEl>
                                          <p:spTgt spid="6150"/>
                                        </p:tgtEl>
                                      </p:cBhvr>
                                    </p:animEffect>
                                  </p:childTnLst>
                                </p:cTn>
                              </p:par>
                              <p:par>
                                <p:cTn id="19" presetID="22" presetClass="entr" presetSubtype="4" fill="hold" nodeType="withEffect">
                                  <p:stCondLst>
                                    <p:cond delay="0"/>
                                  </p:stCondLst>
                                  <p:childTnLst>
                                    <p:set>
                                      <p:cBhvr additive="repl">
                                        <p:cTn id="20" dur="1" fill="hold">
                                          <p:stCondLst>
                                            <p:cond delay="0"/>
                                          </p:stCondLst>
                                        </p:cTn>
                                        <p:tgtEl>
                                          <p:spTgt spid="6151"/>
                                        </p:tgtEl>
                                        <p:attrNameLst>
                                          <p:attrName>style.visibility</p:attrName>
                                        </p:attrNameLst>
                                      </p:cBhvr>
                                      <p:to>
                                        <p:strVal val="visible"/>
                                      </p:to>
                                    </p:set>
                                    <p:animEffect transition="in" filter="wipe(down)">
                                      <p:cBhvr additive="repl">
                                        <p:cTn id="21" dur="500"/>
                                        <p:tgtEl>
                                          <p:spTgt spid="6151"/>
                                        </p:tgtEl>
                                      </p:cBhvr>
                                    </p:animEffect>
                                  </p:childTnLst>
                                </p:cTn>
                              </p:par>
                              <p:par>
                                <p:cTn id="22" presetID="22" presetClass="entr" presetSubtype="4" fill="hold" nodeType="withEffect">
                                  <p:stCondLst>
                                    <p:cond delay="0"/>
                                  </p:stCondLst>
                                  <p:childTnLst>
                                    <p:set>
                                      <p:cBhvr additive="repl">
                                        <p:cTn id="23" dur="1" fill="hold">
                                          <p:stCondLst>
                                            <p:cond delay="0"/>
                                          </p:stCondLst>
                                        </p:cTn>
                                        <p:tgtEl>
                                          <p:spTgt spid="6152"/>
                                        </p:tgtEl>
                                        <p:attrNameLst>
                                          <p:attrName>style.visibility</p:attrName>
                                        </p:attrNameLst>
                                      </p:cBhvr>
                                      <p:to>
                                        <p:strVal val="visible"/>
                                      </p:to>
                                    </p:set>
                                    <p:animEffect transition="in" filter="wipe(down)">
                                      <p:cBhvr additive="repl">
                                        <p:cTn id="24" dur="500"/>
                                        <p:tgtEl>
                                          <p:spTgt spid="6152"/>
                                        </p:tgtEl>
                                      </p:cBhvr>
                                    </p:animEffect>
                                  </p:childTnLst>
                                </p:cTn>
                              </p:par>
                              <p:par>
                                <p:cTn id="25" presetID="22" presetClass="entr" presetSubtype="4" fill="hold" nodeType="withEffect">
                                  <p:stCondLst>
                                    <p:cond delay="0"/>
                                  </p:stCondLst>
                                  <p:childTnLst>
                                    <p:set>
                                      <p:cBhvr additive="repl">
                                        <p:cTn id="26" dur="1" fill="hold">
                                          <p:stCondLst>
                                            <p:cond delay="0"/>
                                          </p:stCondLst>
                                        </p:cTn>
                                        <p:tgtEl>
                                          <p:spTgt spid="6145"/>
                                        </p:tgtEl>
                                        <p:attrNameLst>
                                          <p:attrName>style.visibility</p:attrName>
                                        </p:attrNameLst>
                                      </p:cBhvr>
                                      <p:to>
                                        <p:strVal val="visible"/>
                                      </p:to>
                                    </p:set>
                                    <p:animEffect transition="in" filter="wipe(down)">
                                      <p:cBhvr additive="repl">
                                        <p:cTn id="27"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a:extLst>
              <a:ext uri="{FF2B5EF4-FFF2-40B4-BE49-F238E27FC236}">
                <a16:creationId xmlns:a16="http://schemas.microsoft.com/office/drawing/2014/main" id="{D69A5B01-AD73-43C0-9050-B9BB3BCCCDBA}"/>
              </a:ext>
            </a:extLst>
          </p:cNvPr>
          <p:cNvSpPr>
            <a:spLocks noChangeArrowheads="1"/>
          </p:cNvSpPr>
          <p:nvPr/>
        </p:nvSpPr>
        <p:spPr bwMode="auto">
          <a:xfrm>
            <a:off x="514350" y="685800"/>
            <a:ext cx="7797800"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pic>
        <p:nvPicPr>
          <p:cNvPr id="61443" name="Picture 2">
            <a:extLst>
              <a:ext uri="{FF2B5EF4-FFF2-40B4-BE49-F238E27FC236}">
                <a16:creationId xmlns:a16="http://schemas.microsoft.com/office/drawing/2014/main" id="{26DAAC6C-C888-4AA8-B95F-EFE033A6C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4" name="AutoShape 3">
            <a:extLst>
              <a:ext uri="{FF2B5EF4-FFF2-40B4-BE49-F238E27FC236}">
                <a16:creationId xmlns:a16="http://schemas.microsoft.com/office/drawing/2014/main" id="{6C98D86F-D7AA-42DA-BCBA-0FBF89CF0170}"/>
              </a:ext>
            </a:extLst>
          </p:cNvPr>
          <p:cNvSpPr>
            <a:spLocks noChangeArrowheads="1"/>
          </p:cNvSpPr>
          <p:nvPr/>
        </p:nvSpPr>
        <p:spPr bwMode="auto">
          <a:xfrm>
            <a:off x="4191000" y="6688138"/>
            <a:ext cx="3810000" cy="339725"/>
          </a:xfrm>
          <a:custGeom>
            <a:avLst/>
            <a:gdLst>
              <a:gd name="T0" fmla="*/ 3810000 w 3810000"/>
              <a:gd name="T1" fmla="*/ 169863 h 339725"/>
              <a:gd name="T2" fmla="*/ 1905000 w 3810000"/>
              <a:gd name="T3" fmla="*/ 339725 h 339725"/>
              <a:gd name="T4" fmla="*/ 0 w 3810000"/>
              <a:gd name="T5" fmla="*/ 169863 h 339725"/>
              <a:gd name="T6" fmla="*/ 1905000 w 3810000"/>
              <a:gd name="T7" fmla="*/ 0 h 339725"/>
              <a:gd name="T8" fmla="*/ 0 60000 65536"/>
              <a:gd name="T9" fmla="*/ 5898240 60000 65536"/>
              <a:gd name="T10" fmla="*/ 11796480 60000 65536"/>
              <a:gd name="T11" fmla="*/ 17694720 60000 65536"/>
              <a:gd name="T12" fmla="*/ 0 w 3810000"/>
              <a:gd name="T13" fmla="*/ 0 h 339725"/>
              <a:gd name="T14" fmla="*/ 3810000 w 3810000"/>
              <a:gd name="T15" fmla="*/ 339725 h 339725"/>
            </a:gdLst>
            <a:ahLst/>
            <a:cxnLst>
              <a:cxn ang="T8">
                <a:pos x="T0" y="T1"/>
              </a:cxn>
              <a:cxn ang="T9">
                <a:pos x="T2" y="T3"/>
              </a:cxn>
              <a:cxn ang="T10">
                <a:pos x="T4" y="T5"/>
              </a:cxn>
              <a:cxn ang="T11">
                <a:pos x="T6" y="T7"/>
              </a:cxn>
            </a:cxnLst>
            <a:rect l="T12" t="T13" r="T14" b="T15"/>
            <a:pathLst>
              <a:path w="3810000" h="339725">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Bef>
                <a:spcPts val="142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9pPr>
          </a:lstStyle>
          <a:p>
            <a:pPr algn="ctr" eaLnBrk="1">
              <a:lnSpc>
                <a:spcPct val="100000"/>
              </a:lnSpc>
              <a:spcBef>
                <a:spcPct val="0"/>
              </a:spcBef>
            </a:pPr>
            <a:r>
              <a:rPr lang="en-US" altLang="en-US" sz="1600">
                <a:solidFill>
                  <a:schemeClr val="bg1"/>
                </a:solidFill>
                <a:latin typeface="Calibri" panose="020F0502020204030204" pitchFamily="34" charset="0"/>
                <a:cs typeface="Arial" panose="020B0604020202020204" pitchFamily="34" charset="0"/>
              </a:rPr>
              <a:t>JI Youth (Women Wing)</a:t>
            </a:r>
          </a:p>
          <a:p>
            <a:pPr algn="ctr" eaLnBrk="1">
              <a:lnSpc>
                <a:spcPct val="100000"/>
              </a:lnSpc>
              <a:spcBef>
                <a:spcPct val="0"/>
              </a:spcBef>
            </a:pPr>
            <a:endParaRPr lang="en-US" altLang="en-US" sz="1600">
              <a:solidFill>
                <a:schemeClr val="bg1"/>
              </a:solidFill>
              <a:latin typeface="Calibri" panose="020F0502020204030204" pitchFamily="34" charset="0"/>
              <a:cs typeface="Arial" panose="020B0604020202020204" pitchFamily="34" charset="0"/>
            </a:endParaRPr>
          </a:p>
        </p:txBody>
      </p:sp>
    </p:spTree>
  </p:cSld>
  <p:clrMapOvr>
    <a:masterClrMapping/>
  </p:clrMapOvr>
  <p:transition spd="slow">
    <p:split orient="vert"/>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a:extLst>
              <a:ext uri="{FF2B5EF4-FFF2-40B4-BE49-F238E27FC236}">
                <a16:creationId xmlns:a16="http://schemas.microsoft.com/office/drawing/2014/main" id="{3EBD1D06-C3D9-4781-9C0F-F4F5C74EB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5088" y="23813"/>
            <a:ext cx="6486525" cy="65230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491" name="AutoShape 2">
            <a:extLst>
              <a:ext uri="{FF2B5EF4-FFF2-40B4-BE49-F238E27FC236}">
                <a16:creationId xmlns:a16="http://schemas.microsoft.com/office/drawing/2014/main" id="{AEE5BB0C-8837-48F9-8051-F07319415C6B}"/>
              </a:ext>
            </a:extLst>
          </p:cNvPr>
          <p:cNvSpPr>
            <a:spLocks noChangeArrowheads="1"/>
          </p:cNvSpPr>
          <p:nvPr/>
        </p:nvSpPr>
        <p:spPr bwMode="auto">
          <a:xfrm>
            <a:off x="2671763" y="4643438"/>
            <a:ext cx="3810000" cy="339725"/>
          </a:xfrm>
          <a:custGeom>
            <a:avLst/>
            <a:gdLst>
              <a:gd name="T0" fmla="*/ 3810000 w 3810000"/>
              <a:gd name="T1" fmla="*/ 169863 h 339725"/>
              <a:gd name="T2" fmla="*/ 1905000 w 3810000"/>
              <a:gd name="T3" fmla="*/ 339725 h 339725"/>
              <a:gd name="T4" fmla="*/ 0 w 3810000"/>
              <a:gd name="T5" fmla="*/ 169863 h 339725"/>
              <a:gd name="T6" fmla="*/ 1905000 w 3810000"/>
              <a:gd name="T7" fmla="*/ 0 h 339725"/>
              <a:gd name="T8" fmla="*/ 0 60000 65536"/>
              <a:gd name="T9" fmla="*/ 5898240 60000 65536"/>
              <a:gd name="T10" fmla="*/ 11796480 60000 65536"/>
              <a:gd name="T11" fmla="*/ 17694720 60000 65536"/>
              <a:gd name="T12" fmla="*/ 0 w 3810000"/>
              <a:gd name="T13" fmla="*/ 0 h 339725"/>
              <a:gd name="T14" fmla="*/ 3810000 w 3810000"/>
              <a:gd name="T15" fmla="*/ 339725 h 339725"/>
            </a:gdLst>
            <a:ahLst/>
            <a:cxnLst>
              <a:cxn ang="T8">
                <a:pos x="T0" y="T1"/>
              </a:cxn>
              <a:cxn ang="T9">
                <a:pos x="T2" y="T3"/>
              </a:cxn>
              <a:cxn ang="T10">
                <a:pos x="T4" y="T5"/>
              </a:cxn>
              <a:cxn ang="T11">
                <a:pos x="T6" y="T7"/>
              </a:cxn>
            </a:cxnLst>
            <a:rect l="T12" t="T13" r="T14" b="T15"/>
            <a:pathLst>
              <a:path w="3810000" h="339725">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3492" name="Rectangle 1">
            <a:extLst>
              <a:ext uri="{FF2B5EF4-FFF2-40B4-BE49-F238E27FC236}">
                <a16:creationId xmlns:a16="http://schemas.microsoft.com/office/drawing/2014/main" id="{B0926414-8930-4A64-A696-AC8401FEE11E}"/>
              </a:ext>
            </a:extLst>
          </p:cNvPr>
          <p:cNvSpPr>
            <a:spLocks noChangeArrowheads="1"/>
          </p:cNvSpPr>
          <p:nvPr/>
        </p:nvSpPr>
        <p:spPr bwMode="auto">
          <a:xfrm>
            <a:off x="3505200" y="5943600"/>
            <a:ext cx="2381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buClr>
                <a:srgbClr val="000000"/>
              </a:buClr>
              <a:buSzPct val="100000"/>
              <a:buFont typeface="Times New Roman" panose="02020603050405020304" pitchFamily="18" charset="0"/>
              <a:buNone/>
            </a:pPr>
            <a:r>
              <a:rPr lang="en-US" altLang="en-US">
                <a:latin typeface="Calibri" panose="020F0502020204030204" pitchFamily="34" charset="0"/>
                <a:cs typeface="Arial" panose="020B0604020202020204" pitchFamily="34" charset="0"/>
              </a:rPr>
              <a:t>JI Youth (Women Wing)</a:t>
            </a:r>
          </a:p>
        </p:txBody>
      </p:sp>
    </p:spTree>
  </p:cSld>
  <p:clrMapOvr>
    <a:masterClrMapping/>
  </p:clrMapOvr>
  <p:transition spd="slow">
    <p:checker/>
  </p:transition>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a:extLst>
              <a:ext uri="{FF2B5EF4-FFF2-40B4-BE49-F238E27FC236}">
                <a16:creationId xmlns:a16="http://schemas.microsoft.com/office/drawing/2014/main" id="{2B16BA26-9D82-4639-81A0-BD78C194B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614488"/>
            <a:ext cx="4059237" cy="3946525"/>
          </a:xfrm>
          <a:prstGeom prst="rect">
            <a:avLst/>
          </a:prstGeom>
          <a:noFill/>
          <a:ln>
            <a:noFill/>
          </a:ln>
          <a:effectLst>
            <a:outerShdw dist="138989" dir="2700000" algn="ctr" rotWithShape="0">
              <a:srgbClr val="333333">
                <a:alpha val="65018"/>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Lst>
        </p:spPr>
      </p:pic>
      <p:sp>
        <p:nvSpPr>
          <p:cNvPr id="8195" name="AutoShape 2">
            <a:extLst>
              <a:ext uri="{FF2B5EF4-FFF2-40B4-BE49-F238E27FC236}">
                <a16:creationId xmlns:a16="http://schemas.microsoft.com/office/drawing/2014/main" id="{E2469E0B-F926-435C-82B1-B1B44C6762BE}"/>
              </a:ext>
            </a:extLst>
          </p:cNvPr>
          <p:cNvSpPr>
            <a:spLocks noChangeArrowheads="1"/>
          </p:cNvSpPr>
          <p:nvPr/>
        </p:nvSpPr>
        <p:spPr bwMode="auto">
          <a:xfrm>
            <a:off x="4267200" y="6324600"/>
            <a:ext cx="3810000" cy="339725"/>
          </a:xfrm>
          <a:custGeom>
            <a:avLst/>
            <a:gdLst>
              <a:gd name="T0" fmla="*/ 3810000 w 3810000"/>
              <a:gd name="T1" fmla="*/ 169863 h 339725"/>
              <a:gd name="T2" fmla="*/ 1905000 w 3810000"/>
              <a:gd name="T3" fmla="*/ 339725 h 339725"/>
              <a:gd name="T4" fmla="*/ 0 w 3810000"/>
              <a:gd name="T5" fmla="*/ 169863 h 339725"/>
              <a:gd name="T6" fmla="*/ 1905000 w 3810000"/>
              <a:gd name="T7" fmla="*/ 0 h 339725"/>
              <a:gd name="T8" fmla="*/ 0 60000 65536"/>
              <a:gd name="T9" fmla="*/ 5898240 60000 65536"/>
              <a:gd name="T10" fmla="*/ 11796480 60000 65536"/>
              <a:gd name="T11" fmla="*/ 17694720 60000 65536"/>
              <a:gd name="T12" fmla="*/ 0 w 3810000"/>
              <a:gd name="T13" fmla="*/ 0 h 339725"/>
              <a:gd name="T14" fmla="*/ 3810000 w 3810000"/>
              <a:gd name="T15" fmla="*/ 339725 h 339725"/>
            </a:gdLst>
            <a:ahLst/>
            <a:cxnLst>
              <a:cxn ang="T8">
                <a:pos x="T0" y="T1"/>
              </a:cxn>
              <a:cxn ang="T9">
                <a:pos x="T2" y="T3"/>
              </a:cxn>
              <a:cxn ang="T10">
                <a:pos x="T4" y="T5"/>
              </a:cxn>
              <a:cxn ang="T11">
                <a:pos x="T6" y="T7"/>
              </a:cxn>
            </a:cxnLst>
            <a:rect l="T12" t="T13" r="T14" b="T15"/>
            <a:pathLst>
              <a:path w="3810000" h="339725">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Bef>
                <a:spcPts val="142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9pPr>
          </a:lstStyle>
          <a:p>
            <a:pPr algn="ctr" eaLnBrk="1">
              <a:lnSpc>
                <a:spcPct val="100000"/>
              </a:lnSpc>
              <a:spcBef>
                <a:spcPct val="0"/>
              </a:spcBef>
            </a:pPr>
            <a:r>
              <a:rPr lang="en-US" altLang="en-US" sz="2000">
                <a:latin typeface="Calibri" panose="020F0502020204030204" pitchFamily="34" charset="0"/>
                <a:cs typeface="Arial" panose="020B0604020202020204" pitchFamily="34" charset="0"/>
              </a:rPr>
              <a:t>JI Youth (Women Wing)</a:t>
            </a:r>
          </a:p>
        </p:txBody>
      </p:sp>
      <p:pic>
        <p:nvPicPr>
          <p:cNvPr id="8196" name="Picture 3">
            <a:extLst>
              <a:ext uri="{FF2B5EF4-FFF2-40B4-BE49-F238E27FC236}">
                <a16:creationId xmlns:a16="http://schemas.microsoft.com/office/drawing/2014/main" id="{91CBC6B9-AF89-41AB-8073-B870D3CECC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1938" y="-171450"/>
            <a:ext cx="2949575" cy="221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4">
            <a:extLst>
              <a:ext uri="{FF2B5EF4-FFF2-40B4-BE49-F238E27FC236}">
                <a16:creationId xmlns:a16="http://schemas.microsoft.com/office/drawing/2014/main" id="{1E498DC3-F1A9-4D86-A58D-0ED93369B9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3" y="-115888"/>
            <a:ext cx="4945063" cy="20478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8" name="Picture 5">
            <a:extLst>
              <a:ext uri="{FF2B5EF4-FFF2-40B4-BE49-F238E27FC236}">
                <a16:creationId xmlns:a16="http://schemas.microsoft.com/office/drawing/2014/main" id="{4FC3D628-3FE2-4F00-8EE3-32E59C53E2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614488"/>
            <a:ext cx="4643438" cy="3917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a:extLst>
              <a:ext uri="{FF2B5EF4-FFF2-40B4-BE49-F238E27FC236}">
                <a16:creationId xmlns:a16="http://schemas.microsoft.com/office/drawing/2014/main" id="{0E1E776E-A9B5-4870-B150-5E0C0E8BC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3" name="Picture 3">
            <a:extLst>
              <a:ext uri="{FF2B5EF4-FFF2-40B4-BE49-F238E27FC236}">
                <a16:creationId xmlns:a16="http://schemas.microsoft.com/office/drawing/2014/main" id="{2C697DFB-F8F8-4A95-961F-DBBBC26C39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0" y="2349500"/>
            <a:ext cx="4535488" cy="3330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4" name="Rectangle 1">
            <a:extLst>
              <a:ext uri="{FF2B5EF4-FFF2-40B4-BE49-F238E27FC236}">
                <a16:creationId xmlns:a16="http://schemas.microsoft.com/office/drawing/2014/main" id="{09191328-0387-47EB-853E-21CE93FE1F87}"/>
              </a:ext>
            </a:extLst>
          </p:cNvPr>
          <p:cNvSpPr>
            <a:spLocks noChangeArrowheads="1"/>
          </p:cNvSpPr>
          <p:nvPr/>
        </p:nvSpPr>
        <p:spPr bwMode="auto">
          <a:xfrm>
            <a:off x="3124200" y="6110288"/>
            <a:ext cx="2381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buClr>
                <a:srgbClr val="000000"/>
              </a:buClr>
              <a:buSzPct val="100000"/>
              <a:buFont typeface="Times New Roman" panose="02020603050405020304" pitchFamily="18" charset="0"/>
              <a:buNone/>
            </a:pPr>
            <a:r>
              <a:rPr lang="en-US" altLang="en-US">
                <a:solidFill>
                  <a:srgbClr val="FFFFFF"/>
                </a:solidFill>
                <a:latin typeface="Calibri" panose="020F0502020204030204" pitchFamily="34" charset="0"/>
                <a:cs typeface="Arial" panose="020B0604020202020204" pitchFamily="34" charset="0"/>
              </a:rPr>
              <a:t>JI Youth (Women Wing)</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DD4567FF-816C-42BD-87FB-2B8E18FCE4EF}"/>
              </a:ext>
            </a:extLst>
          </p:cNvPr>
          <p:cNvSpPr>
            <a:spLocks noChangeArrowheads="1"/>
          </p:cNvSpPr>
          <p:nvPr/>
        </p:nvSpPr>
        <p:spPr bwMode="auto">
          <a:xfrm>
            <a:off x="514350" y="685800"/>
            <a:ext cx="7797800"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9218" name="AutoShape 2">
            <a:extLst>
              <a:ext uri="{FF2B5EF4-FFF2-40B4-BE49-F238E27FC236}">
                <a16:creationId xmlns:a16="http://schemas.microsoft.com/office/drawing/2014/main" id="{EE5E7D6B-5778-41C9-925F-79C2F30FA43D}"/>
              </a:ext>
            </a:extLst>
          </p:cNvPr>
          <p:cNvSpPr>
            <a:spLocks noChangeArrowheads="1"/>
          </p:cNvSpPr>
          <p:nvPr/>
        </p:nvSpPr>
        <p:spPr bwMode="auto">
          <a:xfrm>
            <a:off x="4478338" y="274638"/>
            <a:ext cx="4665662" cy="261937"/>
          </a:xfrm>
          <a:custGeom>
            <a:avLst/>
            <a:gdLst>
              <a:gd name="T0" fmla="*/ 4665662 w 4665662"/>
              <a:gd name="T1" fmla="*/ 130969 h 261937"/>
              <a:gd name="T2" fmla="*/ 2332831 w 4665662"/>
              <a:gd name="T3" fmla="*/ 261937 h 261937"/>
              <a:gd name="T4" fmla="*/ 0 w 4665662"/>
              <a:gd name="T5" fmla="*/ 130969 h 261937"/>
              <a:gd name="T6" fmla="*/ 2332831 w 4665662"/>
              <a:gd name="T7" fmla="*/ 0 h 261937"/>
              <a:gd name="T8" fmla="*/ 0 60000 65536"/>
              <a:gd name="T9" fmla="*/ 5898240 60000 65536"/>
              <a:gd name="T10" fmla="*/ 11796480 60000 65536"/>
              <a:gd name="T11" fmla="*/ 17694720 60000 65536"/>
              <a:gd name="T12" fmla="*/ 0 w 4665662"/>
              <a:gd name="T13" fmla="*/ 0 h 261937"/>
              <a:gd name="T14" fmla="*/ 4665662 w 4665662"/>
              <a:gd name="T15" fmla="*/ 261937 h 261937"/>
            </a:gdLst>
            <a:ahLst/>
            <a:cxnLst>
              <a:cxn ang="T8">
                <a:pos x="T0" y="T1"/>
              </a:cxn>
              <a:cxn ang="T9">
                <a:pos x="T2" y="T3"/>
              </a:cxn>
              <a:cxn ang="T10">
                <a:pos x="T4" y="T5"/>
              </a:cxn>
              <a:cxn ang="T11">
                <a:pos x="T6" y="T7"/>
              </a:cxn>
            </a:cxnLst>
            <a:rect l="T12" t="T13" r="T14" b="T15"/>
            <a:pathLst>
              <a:path w="4665662" h="261937">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Bef>
                <a:spcPts val="142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Lst>
              <a:defRPr sz="2000">
                <a:solidFill>
                  <a:srgbClr val="000000"/>
                </a:solidFill>
                <a:latin typeface="Arial" panose="020B0604020202020204" pitchFamily="34" charset="0"/>
                <a:cs typeface="DejaVu Sans" charset="0"/>
              </a:defRPr>
            </a:lvl9pPr>
          </a:lstStyle>
          <a:p>
            <a:pPr eaLnBrk="1">
              <a:lnSpc>
                <a:spcPct val="100000"/>
              </a:lnSpc>
              <a:spcBef>
                <a:spcPct val="0"/>
              </a:spcBef>
            </a:pPr>
            <a:r>
              <a:rPr lang="en-US" altLang="en-US" sz="2800">
                <a:solidFill>
                  <a:srgbClr val="FFFFFF"/>
                </a:solidFill>
                <a:cs typeface="Arial" panose="020B0604020202020204" pitchFamily="34" charset="0"/>
              </a:rPr>
              <a:t>JI YOUTH (WOMEN WING)</a:t>
            </a:r>
          </a:p>
        </p:txBody>
      </p:sp>
      <p:pic>
        <p:nvPicPr>
          <p:cNvPr id="9219" name="Picture 3">
            <a:extLst>
              <a:ext uri="{FF2B5EF4-FFF2-40B4-BE49-F238E27FC236}">
                <a16:creationId xmlns:a16="http://schemas.microsoft.com/office/drawing/2014/main" id="{5BA9A3E1-981F-45B4-8F72-389B3644B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20" name="AutoShape 4">
            <a:extLst>
              <a:ext uri="{FF2B5EF4-FFF2-40B4-BE49-F238E27FC236}">
                <a16:creationId xmlns:a16="http://schemas.microsoft.com/office/drawing/2014/main" id="{035E7EEA-E7D7-4B7E-A71A-0CE69AFAE2A0}"/>
              </a:ext>
            </a:extLst>
          </p:cNvPr>
          <p:cNvSpPr>
            <a:spLocks noChangeArrowheads="1"/>
          </p:cNvSpPr>
          <p:nvPr/>
        </p:nvSpPr>
        <p:spPr bwMode="auto">
          <a:xfrm>
            <a:off x="179388" y="5418138"/>
            <a:ext cx="7705725" cy="708025"/>
          </a:xfrm>
          <a:custGeom>
            <a:avLst/>
            <a:gdLst>
              <a:gd name="T0" fmla="*/ 7705725 w 7705725"/>
              <a:gd name="T1" fmla="*/ 354013 h 708025"/>
              <a:gd name="T2" fmla="*/ 3852863 w 7705725"/>
              <a:gd name="T3" fmla="*/ 708025 h 708025"/>
              <a:gd name="T4" fmla="*/ 0 w 7705725"/>
              <a:gd name="T5" fmla="*/ 354013 h 708025"/>
              <a:gd name="T6" fmla="*/ 3852863 w 7705725"/>
              <a:gd name="T7" fmla="*/ 0 h 708025"/>
              <a:gd name="T8" fmla="*/ 0 60000 65536"/>
              <a:gd name="T9" fmla="*/ 5898240 60000 65536"/>
              <a:gd name="T10" fmla="*/ 11796480 60000 65536"/>
              <a:gd name="T11" fmla="*/ 17694720 60000 65536"/>
              <a:gd name="T12" fmla="*/ 0 w 7705725"/>
              <a:gd name="T13" fmla="*/ 0 h 708025"/>
              <a:gd name="T14" fmla="*/ 7705725 w 7705725"/>
              <a:gd name="T15" fmla="*/ 708025 h 708025"/>
            </a:gdLst>
            <a:ahLst/>
            <a:cxnLst>
              <a:cxn ang="T8">
                <a:pos x="T0" y="T1"/>
              </a:cxn>
              <a:cxn ang="T9">
                <a:pos x="T2" y="T3"/>
              </a:cxn>
              <a:cxn ang="T10">
                <a:pos x="T4" y="T5"/>
              </a:cxn>
              <a:cxn ang="T11">
                <a:pos x="T6" y="T7"/>
              </a:cxn>
            </a:cxnLst>
            <a:rect l="T12" t="T13" r="T14" b="T15"/>
            <a:pathLst>
              <a:path w="7705725" h="708025">
                <a:moveTo>
                  <a:pt x="0" y="0"/>
                </a:moveTo>
                <a:lnTo>
                  <a:pt x="21600" y="0"/>
                </a:lnTo>
                <a:lnTo>
                  <a:pt x="21600" y="21600"/>
                </a:lnTo>
                <a:lnTo>
                  <a:pt x="0" y="21600"/>
                </a:lnTo>
                <a:lnTo>
                  <a:pt x="0" y="0"/>
                </a:lnTo>
                <a:close/>
              </a:path>
            </a:pathLst>
          </a:custGeom>
          <a:solidFill>
            <a:srgbClr val="FFFCF6">
              <a:alpha val="49019"/>
            </a:srgbClr>
          </a:solidFill>
          <a:ln w="9360" cap="flat">
            <a:solidFill>
              <a:srgbClr val="FF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9221" name="Picture 5">
            <a:extLst>
              <a:ext uri="{FF2B5EF4-FFF2-40B4-BE49-F238E27FC236}">
                <a16:creationId xmlns:a16="http://schemas.microsoft.com/office/drawing/2014/main" id="{7176AF6E-AC28-40BC-93EB-B410CD483E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50800"/>
            <a:ext cx="4237038" cy="2646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222" name="Picture 6">
            <a:extLst>
              <a:ext uri="{FF2B5EF4-FFF2-40B4-BE49-F238E27FC236}">
                <a16:creationId xmlns:a16="http://schemas.microsoft.com/office/drawing/2014/main" id="{8956AA2D-32C8-42ED-9767-39EAB8D00C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888" y="5148262"/>
            <a:ext cx="8216900" cy="1339850"/>
          </a:xfrm>
          <a:prstGeom prst="rect">
            <a:avLst/>
          </a:prstGeom>
          <a:noFill/>
          <a:ln>
            <a:noFill/>
          </a:ln>
          <a:effectLst>
            <a:glow rad="76200">
              <a:srgbClr val="FFC000">
                <a:alpha val="40000"/>
              </a:srgbClr>
            </a:glow>
            <a:outerShdw dist="35921" dir="2700000" algn="ctr" rotWithShape="0">
              <a:srgbClr val="808080"/>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Lst>
        </p:spPr>
      </p:pic>
      <p:sp>
        <p:nvSpPr>
          <p:cNvPr id="12296" name="Rectangle 1">
            <a:extLst>
              <a:ext uri="{FF2B5EF4-FFF2-40B4-BE49-F238E27FC236}">
                <a16:creationId xmlns:a16="http://schemas.microsoft.com/office/drawing/2014/main" id="{1908F46D-2249-4C65-8A7F-F5C6C18737BC}"/>
              </a:ext>
            </a:extLst>
          </p:cNvPr>
          <p:cNvSpPr>
            <a:spLocks noChangeArrowheads="1"/>
          </p:cNvSpPr>
          <p:nvPr/>
        </p:nvSpPr>
        <p:spPr bwMode="auto">
          <a:xfrm>
            <a:off x="2841625" y="6538913"/>
            <a:ext cx="2381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a:buClr>
                <a:srgbClr val="000000"/>
              </a:buClr>
              <a:buSzPct val="100000"/>
              <a:buFont typeface="Times New Roman" panose="02020603050405020304" pitchFamily="18" charset="0"/>
              <a:buNone/>
            </a:pPr>
            <a:r>
              <a:rPr lang="en-US" altLang="en-US">
                <a:solidFill>
                  <a:srgbClr val="FFFFFF"/>
                </a:solidFill>
                <a:latin typeface="Calibri" panose="020F0502020204030204" pitchFamily="34" charset="0"/>
                <a:cs typeface="Arial" panose="020B0604020202020204" pitchFamily="34" charset="0"/>
              </a:rPr>
              <a:t>JI Youth (Women Wing)</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additive="repl">
                                        <p:cTn id="6" dur="1" fill="hold">
                                          <p:stCondLst>
                                            <p:cond delay="0"/>
                                          </p:stCondLst>
                                        </p:cTn>
                                        <p:tgtEl>
                                          <p:spTgt spid="9220"/>
                                        </p:tgtEl>
                                        <p:attrNameLst>
                                          <p:attrName>style.visibility</p:attrName>
                                        </p:attrNameLst>
                                      </p:cBhvr>
                                      <p:to>
                                        <p:strVal val="visible"/>
                                      </p:to>
                                    </p:set>
                                    <p:animEffect transition="in" filter="barn(inVertical)">
                                      <p:cBhvr additive="repl">
                                        <p:cTn id="7" dur="500"/>
                                        <p:tgtEl>
                                          <p:spTgt spid="9220"/>
                                        </p:tgtEl>
                                      </p:cBhvr>
                                    </p:animEffect>
                                  </p:childTnLst>
                                </p:cTn>
                              </p:par>
                              <p:par>
                                <p:cTn id="8" presetID="16" presetClass="entr" presetSubtype="21" fill="hold" nodeType="withEffect">
                                  <p:stCondLst>
                                    <p:cond delay="0"/>
                                  </p:stCondLst>
                                  <p:childTnLst>
                                    <p:set>
                                      <p:cBhvr additive="repl">
                                        <p:cTn id="9" dur="1" fill="hold">
                                          <p:stCondLst>
                                            <p:cond delay="0"/>
                                          </p:stCondLst>
                                        </p:cTn>
                                        <p:tgtEl>
                                          <p:spTgt spid="9221"/>
                                        </p:tgtEl>
                                        <p:attrNameLst>
                                          <p:attrName>style.visibility</p:attrName>
                                        </p:attrNameLst>
                                      </p:cBhvr>
                                      <p:to>
                                        <p:strVal val="visible"/>
                                      </p:to>
                                    </p:set>
                                    <p:animEffect transition="in" filter="barn(inVertical)">
                                      <p:cBhvr additive="repl">
                                        <p:cTn id="10" dur="500"/>
                                        <p:tgtEl>
                                          <p:spTgt spid="9221"/>
                                        </p:tgtEl>
                                      </p:cBhvr>
                                    </p:animEffect>
                                  </p:childTnLst>
                                </p:cTn>
                              </p:par>
                              <p:par>
                                <p:cTn id="11" presetID="16" presetClass="entr" presetSubtype="21" fill="hold" nodeType="withEffect">
                                  <p:stCondLst>
                                    <p:cond delay="0"/>
                                  </p:stCondLst>
                                  <p:childTnLst>
                                    <p:set>
                                      <p:cBhvr additive="repl">
                                        <p:cTn id="12" dur="1" fill="hold">
                                          <p:stCondLst>
                                            <p:cond delay="0"/>
                                          </p:stCondLst>
                                        </p:cTn>
                                        <p:tgtEl>
                                          <p:spTgt spid="9222"/>
                                        </p:tgtEl>
                                        <p:attrNameLst>
                                          <p:attrName>style.visibility</p:attrName>
                                        </p:attrNameLst>
                                      </p:cBhvr>
                                      <p:to>
                                        <p:strVal val="visible"/>
                                      </p:to>
                                    </p:set>
                                    <p:animEffect transition="in" filter="barn(inVertical)">
                                      <p:cBhvr additive="repl">
                                        <p:cTn id="13" dur="500"/>
                                        <p:tgtEl>
                                          <p:spTgt spid="9222"/>
                                        </p:tgtEl>
                                      </p:cBhvr>
                                    </p:animEffect>
                                  </p:childTnLst>
                                </p:cTn>
                              </p:par>
                              <p:par>
                                <p:cTn id="14" presetID="16" presetClass="entr" presetSubtype="21" fill="hold" nodeType="withEffect">
                                  <p:stCondLst>
                                    <p:cond delay="0"/>
                                  </p:stCondLst>
                                  <p:childTnLst>
                                    <p:set>
                                      <p:cBhvr additive="repl">
                                        <p:cTn id="15" dur="1" fill="hold">
                                          <p:stCondLst>
                                            <p:cond delay="0"/>
                                          </p:stCondLst>
                                        </p:cTn>
                                        <p:tgtEl>
                                          <p:spTgt spid="9218"/>
                                        </p:tgtEl>
                                        <p:attrNameLst>
                                          <p:attrName>style.visibility</p:attrName>
                                        </p:attrNameLst>
                                      </p:cBhvr>
                                      <p:to>
                                        <p:strVal val="visible"/>
                                      </p:to>
                                    </p:set>
                                    <p:animEffect transition="in" filter="barn(inVertical)">
                                      <p:cBhvr additive="repl">
                                        <p:cTn id="16" dur="500"/>
                                        <p:tgtEl>
                                          <p:spTgt spid="9218"/>
                                        </p:tgtEl>
                                      </p:cBhvr>
                                    </p:animEffect>
                                  </p:childTnLst>
                                </p:cTn>
                              </p:par>
                              <p:par>
                                <p:cTn id="17" presetID="16" presetClass="entr" presetSubtype="21" fill="hold" nodeType="withEffect">
                                  <p:stCondLst>
                                    <p:cond delay="0"/>
                                  </p:stCondLst>
                                  <p:childTnLst>
                                    <p:set>
                                      <p:cBhvr additive="repl">
                                        <p:cTn id="18" dur="1" fill="hold">
                                          <p:stCondLst>
                                            <p:cond delay="0"/>
                                          </p:stCondLst>
                                        </p:cTn>
                                        <p:tgtEl>
                                          <p:spTgt spid="9219"/>
                                        </p:tgtEl>
                                        <p:attrNameLst>
                                          <p:attrName>style.visibility</p:attrName>
                                        </p:attrNameLst>
                                      </p:cBhvr>
                                      <p:to>
                                        <p:strVal val="visible"/>
                                      </p:to>
                                    </p:set>
                                    <p:animEffect transition="in" filter="barn(inVertical)">
                                      <p:cBhvr additive="repl">
                                        <p:cTn id="19"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a:extLst>
              <a:ext uri="{FF2B5EF4-FFF2-40B4-BE49-F238E27FC236}">
                <a16:creationId xmlns:a16="http://schemas.microsoft.com/office/drawing/2014/main" id="{227437A2-EA8F-480F-854A-044B38253E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802"/>
          <a:stretch>
            <a:fillRect/>
          </a:stretch>
        </p:blipFill>
        <p:spPr bwMode="auto">
          <a:xfrm>
            <a:off x="0" y="0"/>
            <a:ext cx="9134475" cy="6858000"/>
          </a:xfrm>
          <a:prstGeom prst="rect">
            <a:avLst/>
          </a:prstGeom>
          <a:noFill/>
          <a:ln>
            <a:noFill/>
          </a:ln>
          <a:effectLst/>
          <a:extLst>
            <a:ext uri="{909E8E84-426E-40DD-AFC4-6F175D3DCCD1}">
              <a14:hiddenFill xmlns:a14="http://schemas.microsoft.com/office/drawing/2010/main">
                <a:blipFill dpi="0" rotWithShape="0">
                  <a:blip/>
                  <a:srcRect t="3802"/>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9" name="Rectangle 2">
            <a:extLst>
              <a:ext uri="{FF2B5EF4-FFF2-40B4-BE49-F238E27FC236}">
                <a16:creationId xmlns:a16="http://schemas.microsoft.com/office/drawing/2014/main" id="{E3F4EDF6-B94A-4F4C-AF53-93C2EDD86416}"/>
              </a:ext>
            </a:extLst>
          </p:cNvPr>
          <p:cNvSpPr>
            <a:spLocks noChangeArrowheads="1"/>
          </p:cNvSpPr>
          <p:nvPr/>
        </p:nvSpPr>
        <p:spPr bwMode="auto">
          <a:xfrm>
            <a:off x="2217738" y="476250"/>
            <a:ext cx="184150" cy="708025"/>
          </a:xfrm>
          <a:prstGeom prst="rect">
            <a:avLst/>
          </a:prstGeom>
          <a:solidFill>
            <a:srgbClr val="44371F">
              <a:alpha val="58038"/>
            </a:srgbClr>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4340" name="AutoShape 3">
            <a:extLst>
              <a:ext uri="{FF2B5EF4-FFF2-40B4-BE49-F238E27FC236}">
                <a16:creationId xmlns:a16="http://schemas.microsoft.com/office/drawing/2014/main" id="{CEDA56DC-2B6D-4CBB-AED5-DD0C0335F7B8}"/>
              </a:ext>
            </a:extLst>
          </p:cNvPr>
          <p:cNvSpPr>
            <a:spLocks noChangeArrowheads="1"/>
          </p:cNvSpPr>
          <p:nvPr/>
        </p:nvSpPr>
        <p:spPr bwMode="auto">
          <a:xfrm>
            <a:off x="1593850" y="5445125"/>
            <a:ext cx="5945188" cy="1016000"/>
          </a:xfrm>
          <a:custGeom>
            <a:avLst/>
            <a:gdLst>
              <a:gd name="T0" fmla="*/ 5945188 w 5945188"/>
              <a:gd name="T1" fmla="*/ 508000 h 1016000"/>
              <a:gd name="T2" fmla="*/ 2972594 w 5945188"/>
              <a:gd name="T3" fmla="*/ 1016000 h 1016000"/>
              <a:gd name="T4" fmla="*/ 0 w 5945188"/>
              <a:gd name="T5" fmla="*/ 508000 h 1016000"/>
              <a:gd name="T6" fmla="*/ 2972594 w 5945188"/>
              <a:gd name="T7" fmla="*/ 0 h 1016000"/>
              <a:gd name="T8" fmla="*/ 0 60000 65536"/>
              <a:gd name="T9" fmla="*/ 5898240 60000 65536"/>
              <a:gd name="T10" fmla="*/ 11796480 60000 65536"/>
              <a:gd name="T11" fmla="*/ 17694720 60000 65536"/>
              <a:gd name="T12" fmla="*/ 0 w 5945188"/>
              <a:gd name="T13" fmla="*/ 0 h 1016000"/>
              <a:gd name="T14" fmla="*/ 5945188 w 5945188"/>
              <a:gd name="T15" fmla="*/ 1016000 h 1016000"/>
            </a:gdLst>
            <a:ahLst/>
            <a:cxnLst>
              <a:cxn ang="T8">
                <a:pos x="T0" y="T1"/>
              </a:cxn>
              <a:cxn ang="T9">
                <a:pos x="T2" y="T3"/>
              </a:cxn>
              <a:cxn ang="T10">
                <a:pos x="T4" y="T5"/>
              </a:cxn>
              <a:cxn ang="T11">
                <a:pos x="T6" y="T7"/>
              </a:cxn>
            </a:cxnLst>
            <a:rect l="T12" t="T13" r="T14" b="T15"/>
            <a:pathLst>
              <a:path w="5945188" h="1016000">
                <a:moveTo>
                  <a:pt x="0" y="0"/>
                </a:moveTo>
                <a:lnTo>
                  <a:pt x="21600" y="0"/>
                </a:lnTo>
                <a:lnTo>
                  <a:pt x="21600" y="21600"/>
                </a:lnTo>
                <a:lnTo>
                  <a:pt x="0" y="21600"/>
                </a:lnTo>
                <a:lnTo>
                  <a:pt x="0" y="0"/>
                </a:lnTo>
                <a:close/>
              </a:path>
            </a:pathLst>
          </a:custGeom>
          <a:solidFill>
            <a:srgbClr val="3B3720">
              <a:alpha val="20000"/>
            </a:srgbClr>
          </a:solidFill>
          <a:ln>
            <a:noFill/>
          </a:ln>
          <a:effectLst/>
          <a:extLs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10245" name="Picture 5">
            <a:extLst>
              <a:ext uri="{FF2B5EF4-FFF2-40B4-BE49-F238E27FC236}">
                <a16:creationId xmlns:a16="http://schemas.microsoft.com/office/drawing/2014/main" id="{7CE17599-DACD-4D46-BB1C-16F6DD263A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0563" y="546100"/>
            <a:ext cx="5211762" cy="2427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6" name="Picture 6">
            <a:extLst>
              <a:ext uri="{FF2B5EF4-FFF2-40B4-BE49-F238E27FC236}">
                <a16:creationId xmlns:a16="http://schemas.microsoft.com/office/drawing/2014/main" id="{8F139317-DBCB-4681-AAB4-55B7C475D3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4205288"/>
            <a:ext cx="6821488" cy="178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43" name="Rectangle 1">
            <a:extLst>
              <a:ext uri="{FF2B5EF4-FFF2-40B4-BE49-F238E27FC236}">
                <a16:creationId xmlns:a16="http://schemas.microsoft.com/office/drawing/2014/main" id="{1E6F75F4-1512-499F-866C-85DABE877794}"/>
              </a:ext>
            </a:extLst>
          </p:cNvPr>
          <p:cNvSpPr>
            <a:spLocks noChangeArrowheads="1"/>
          </p:cNvSpPr>
          <p:nvPr/>
        </p:nvSpPr>
        <p:spPr bwMode="auto">
          <a:xfrm>
            <a:off x="3135313" y="6237288"/>
            <a:ext cx="2379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1">
              <a:buClr>
                <a:srgbClr val="000000"/>
              </a:buClr>
              <a:buSzPct val="100000"/>
              <a:buFont typeface="Times New Roman" panose="02020603050405020304" pitchFamily="18" charset="0"/>
              <a:buNone/>
            </a:pPr>
            <a:r>
              <a:rPr lang="en-US" altLang="en-US">
                <a:solidFill>
                  <a:srgbClr val="FFFFFF"/>
                </a:solidFill>
                <a:latin typeface="Calibri" panose="020F0502020204030204" pitchFamily="34" charset="0"/>
                <a:cs typeface="Arial" panose="020B0604020202020204" pitchFamily="34" charset="0"/>
              </a:rPr>
              <a:t>JI Youth (Women Wing)</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additive="repl">
                                        <p:cTn id="6" dur="1" fill="hold">
                                          <p:stCondLst>
                                            <p:cond delay="0"/>
                                          </p:stCondLst>
                                        </p:cTn>
                                        <p:tgtEl>
                                          <p:spTgt spid="10245"/>
                                        </p:tgtEl>
                                        <p:attrNameLst>
                                          <p:attrName>style.visibility</p:attrName>
                                        </p:attrNameLst>
                                      </p:cBhvr>
                                      <p:to>
                                        <p:strVal val="visible"/>
                                      </p:to>
                                    </p:set>
                                    <p:animEffect transition="in" filter="barn(inVertical)">
                                      <p:cBhvr additive="repl">
                                        <p:cTn id="7" dur="500"/>
                                        <p:tgtEl>
                                          <p:spTgt spid="10245"/>
                                        </p:tgtEl>
                                      </p:cBhvr>
                                    </p:animEffect>
                                  </p:childTnLst>
                                </p:cTn>
                              </p:par>
                              <p:par>
                                <p:cTn id="8" presetID="16" presetClass="entr" presetSubtype="21" fill="hold" nodeType="withEffect">
                                  <p:stCondLst>
                                    <p:cond delay="0"/>
                                  </p:stCondLst>
                                  <p:childTnLst>
                                    <p:set>
                                      <p:cBhvr additive="repl">
                                        <p:cTn id="9" dur="1" fill="hold">
                                          <p:stCondLst>
                                            <p:cond delay="0"/>
                                          </p:stCondLst>
                                        </p:cTn>
                                        <p:tgtEl>
                                          <p:spTgt spid="10246"/>
                                        </p:tgtEl>
                                        <p:attrNameLst>
                                          <p:attrName>style.visibility</p:attrName>
                                        </p:attrNameLst>
                                      </p:cBhvr>
                                      <p:to>
                                        <p:strVal val="visible"/>
                                      </p:to>
                                    </p:set>
                                    <p:animEffect transition="in" filter="barn(inVertical)">
                                      <p:cBhvr additive="repl">
                                        <p:cTn id="10"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0FFFB"/>
            </a:gs>
            <a:gs pos="74001">
              <a:srgbClr val="75FFDD"/>
            </a:gs>
            <a:gs pos="83000">
              <a:srgbClr val="75FFDD"/>
            </a:gs>
            <a:gs pos="100000">
              <a:srgbClr val="A3FFE8"/>
            </a:gs>
          </a:gsLst>
          <a:lin ang="5400000" scaled="1"/>
        </a:gradFill>
        <a:effectLst/>
      </p:bgPr>
    </p:bg>
    <p:spTree>
      <p:nvGrpSpPr>
        <p:cNvPr id="1" name=""/>
        <p:cNvGrpSpPr/>
        <p:nvPr/>
      </p:nvGrpSpPr>
      <p:grpSpPr>
        <a:xfrm>
          <a:off x="0" y="0"/>
          <a:ext cx="0" cy="0"/>
          <a:chOff x="0" y="0"/>
          <a:chExt cx="0" cy="0"/>
        </a:xfrm>
      </p:grpSpPr>
      <p:pic>
        <p:nvPicPr>
          <p:cNvPr id="16386" name="Picture 1">
            <a:extLst>
              <a:ext uri="{FF2B5EF4-FFF2-40B4-BE49-F238E27FC236}">
                <a16:creationId xmlns:a16="http://schemas.microsoft.com/office/drawing/2014/main" id="{7C503CA4-587C-4659-B01F-D3B5773605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9351963" cy="5943600"/>
          </a:xfrm>
          <a:prstGeom prst="rect">
            <a:avLst/>
          </a:prstGeom>
          <a:noFill/>
          <a:ln>
            <a:noFill/>
          </a:ln>
          <a:effectLst>
            <a:outerShdw dist="138989" dir="2700000" algn="ctr" rotWithShape="0">
              <a:srgbClr val="333333">
                <a:alpha val="65018"/>
              </a:srgbClr>
            </a:outerShdw>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Lst>
        </p:spPr>
      </p:pic>
      <p:sp>
        <p:nvSpPr>
          <p:cNvPr id="11266" name="AutoShape 2">
            <a:extLst>
              <a:ext uri="{FF2B5EF4-FFF2-40B4-BE49-F238E27FC236}">
                <a16:creationId xmlns:a16="http://schemas.microsoft.com/office/drawing/2014/main" id="{67C2C0DE-2563-4DA6-B907-4DDE7ABC912A}"/>
              </a:ext>
            </a:extLst>
          </p:cNvPr>
          <p:cNvSpPr>
            <a:spLocks noChangeArrowheads="1"/>
          </p:cNvSpPr>
          <p:nvPr/>
        </p:nvSpPr>
        <p:spPr bwMode="auto">
          <a:xfrm>
            <a:off x="71438" y="0"/>
            <a:ext cx="9144000" cy="1106488"/>
          </a:xfrm>
          <a:custGeom>
            <a:avLst/>
            <a:gdLst>
              <a:gd name="T0" fmla="*/ 9144000 w 9144000"/>
              <a:gd name="T1" fmla="*/ 553244 h 1106488"/>
              <a:gd name="T2" fmla="*/ 4572000 w 9144000"/>
              <a:gd name="T3" fmla="*/ 1106488 h 1106488"/>
              <a:gd name="T4" fmla="*/ 0 w 9144000"/>
              <a:gd name="T5" fmla="*/ 553244 h 1106488"/>
              <a:gd name="T6" fmla="*/ 4572000 w 9144000"/>
              <a:gd name="T7" fmla="*/ 0 h 1106488"/>
              <a:gd name="T8" fmla="*/ 0 60000 65536"/>
              <a:gd name="T9" fmla="*/ 5898240 60000 65536"/>
              <a:gd name="T10" fmla="*/ 11796480 60000 65536"/>
              <a:gd name="T11" fmla="*/ 17694720 60000 65536"/>
              <a:gd name="T12" fmla="*/ 0 w 9144000"/>
              <a:gd name="T13" fmla="*/ 0 h 1106488"/>
              <a:gd name="T14" fmla="*/ 9144000 w 9144000"/>
              <a:gd name="T15" fmla="*/ 1106488 h 1106488"/>
            </a:gdLst>
            <a:ahLst/>
            <a:cxnLst>
              <a:cxn ang="T8">
                <a:pos x="T0" y="T1"/>
              </a:cxn>
              <a:cxn ang="T9">
                <a:pos x="T2" y="T3"/>
              </a:cxn>
              <a:cxn ang="T10">
                <a:pos x="T4" y="T5"/>
              </a:cxn>
              <a:cxn ang="T11">
                <a:pos x="T6" y="T7"/>
              </a:cxn>
            </a:cxnLst>
            <a:rect l="T12" t="T13" r="T14" b="T15"/>
            <a:pathLst>
              <a:path w="9144000" h="1106488">
                <a:moveTo>
                  <a:pt x="0" y="0"/>
                </a:moveTo>
                <a:lnTo>
                  <a:pt x="21600" y="0"/>
                </a:lnTo>
                <a:lnTo>
                  <a:pt x="21600" y="21600"/>
                </a:lnTo>
                <a:lnTo>
                  <a:pt x="0" y="21600"/>
                </a:lnTo>
                <a:lnTo>
                  <a:pt x="0" y="0"/>
                </a:lnTo>
                <a:close/>
              </a:path>
            </a:pathLst>
          </a:custGeom>
          <a:solidFill>
            <a:srgbClr val="FFFFCC">
              <a:alpha val="74117"/>
            </a:srgbClr>
          </a:solidFill>
          <a:ln w="9360" cap="flat">
            <a:solidFill>
              <a:srgbClr val="FF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7" name="AutoShape 3">
            <a:extLst>
              <a:ext uri="{FF2B5EF4-FFF2-40B4-BE49-F238E27FC236}">
                <a16:creationId xmlns:a16="http://schemas.microsoft.com/office/drawing/2014/main" id="{6B68EDE6-B334-4CDD-9FFE-A5B32264973D}"/>
              </a:ext>
            </a:extLst>
          </p:cNvPr>
          <p:cNvSpPr>
            <a:spLocks noChangeArrowheads="1"/>
          </p:cNvSpPr>
          <p:nvPr/>
        </p:nvSpPr>
        <p:spPr bwMode="auto">
          <a:xfrm>
            <a:off x="71438" y="6226175"/>
            <a:ext cx="9144000" cy="708025"/>
          </a:xfrm>
          <a:custGeom>
            <a:avLst/>
            <a:gdLst>
              <a:gd name="T0" fmla="*/ 9144000 w 9144000"/>
              <a:gd name="T1" fmla="*/ 354013 h 708025"/>
              <a:gd name="T2" fmla="*/ 4572000 w 9144000"/>
              <a:gd name="T3" fmla="*/ 708025 h 708025"/>
              <a:gd name="T4" fmla="*/ 0 w 9144000"/>
              <a:gd name="T5" fmla="*/ 354013 h 708025"/>
              <a:gd name="T6" fmla="*/ 4572000 w 9144000"/>
              <a:gd name="T7" fmla="*/ 0 h 708025"/>
              <a:gd name="T8" fmla="*/ 0 60000 65536"/>
              <a:gd name="T9" fmla="*/ 5898240 60000 65536"/>
              <a:gd name="T10" fmla="*/ 11796480 60000 65536"/>
              <a:gd name="T11" fmla="*/ 17694720 60000 65536"/>
              <a:gd name="T12" fmla="*/ 0 w 9144000"/>
              <a:gd name="T13" fmla="*/ 0 h 708025"/>
              <a:gd name="T14" fmla="*/ 9144000 w 9144000"/>
              <a:gd name="T15" fmla="*/ 708025 h 708025"/>
            </a:gdLst>
            <a:ahLst/>
            <a:cxnLst>
              <a:cxn ang="T8">
                <a:pos x="T0" y="T1"/>
              </a:cxn>
              <a:cxn ang="T9">
                <a:pos x="T2" y="T3"/>
              </a:cxn>
              <a:cxn ang="T10">
                <a:pos x="T4" y="T5"/>
              </a:cxn>
              <a:cxn ang="T11">
                <a:pos x="T6" y="T7"/>
              </a:cxn>
            </a:cxnLst>
            <a:rect l="T12" t="T13" r="T14" b="T15"/>
            <a:pathLst>
              <a:path w="9144000" h="708025">
                <a:moveTo>
                  <a:pt x="0" y="0"/>
                </a:moveTo>
                <a:lnTo>
                  <a:pt x="21600" y="0"/>
                </a:lnTo>
                <a:lnTo>
                  <a:pt x="21600" y="21600"/>
                </a:lnTo>
                <a:lnTo>
                  <a:pt x="0" y="21600"/>
                </a:lnTo>
                <a:lnTo>
                  <a:pt x="0" y="0"/>
                </a:lnTo>
                <a:close/>
              </a:path>
            </a:pathLst>
          </a:custGeom>
          <a:solidFill>
            <a:srgbClr val="FFFFCC">
              <a:alpha val="74117"/>
            </a:srgbClr>
          </a:solidFill>
          <a:ln w="9360" cap="flat">
            <a:solidFill>
              <a:srgbClr val="FF33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8" name="AutoShape 4">
            <a:extLst>
              <a:ext uri="{FF2B5EF4-FFF2-40B4-BE49-F238E27FC236}">
                <a16:creationId xmlns:a16="http://schemas.microsoft.com/office/drawing/2014/main" id="{83FE89A5-8E9B-45C4-A2BA-D882A5F96A5B}"/>
              </a:ext>
            </a:extLst>
          </p:cNvPr>
          <p:cNvSpPr>
            <a:spLocks noChangeArrowheads="1"/>
          </p:cNvSpPr>
          <p:nvPr/>
        </p:nvSpPr>
        <p:spPr bwMode="auto">
          <a:xfrm>
            <a:off x="2573338" y="6518275"/>
            <a:ext cx="3810000" cy="339725"/>
          </a:xfrm>
          <a:custGeom>
            <a:avLst/>
            <a:gdLst>
              <a:gd name="T0" fmla="*/ 3810000 w 3810000"/>
              <a:gd name="T1" fmla="*/ 169863 h 339725"/>
              <a:gd name="T2" fmla="*/ 1905000 w 3810000"/>
              <a:gd name="T3" fmla="*/ 339725 h 339725"/>
              <a:gd name="T4" fmla="*/ 0 w 3810000"/>
              <a:gd name="T5" fmla="*/ 169863 h 339725"/>
              <a:gd name="T6" fmla="*/ 1905000 w 3810000"/>
              <a:gd name="T7" fmla="*/ 0 h 339725"/>
              <a:gd name="T8" fmla="*/ 0 60000 65536"/>
              <a:gd name="T9" fmla="*/ 5898240 60000 65536"/>
              <a:gd name="T10" fmla="*/ 11796480 60000 65536"/>
              <a:gd name="T11" fmla="*/ 17694720 60000 65536"/>
              <a:gd name="T12" fmla="*/ 0 w 3810000"/>
              <a:gd name="T13" fmla="*/ 0 h 339725"/>
              <a:gd name="T14" fmla="*/ 3810000 w 3810000"/>
              <a:gd name="T15" fmla="*/ 339725 h 339725"/>
            </a:gdLst>
            <a:ahLst/>
            <a:cxnLst>
              <a:cxn ang="T8">
                <a:pos x="T0" y="T1"/>
              </a:cxn>
              <a:cxn ang="T9">
                <a:pos x="T2" y="T3"/>
              </a:cxn>
              <a:cxn ang="T10">
                <a:pos x="T4" y="T5"/>
              </a:cxn>
              <a:cxn ang="T11">
                <a:pos x="T6" y="T7"/>
              </a:cxn>
            </a:cxnLst>
            <a:rect l="T12" t="T13" r="T14" b="T15"/>
            <a:pathLst>
              <a:path w="3810000" h="339725">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Bef>
                <a:spcPts val="142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9pPr>
          </a:lstStyle>
          <a:p>
            <a:pPr algn="ctr" eaLnBrk="1">
              <a:lnSpc>
                <a:spcPct val="100000"/>
              </a:lnSpc>
              <a:spcBef>
                <a:spcPct val="0"/>
              </a:spcBef>
            </a:pPr>
            <a:r>
              <a:rPr lang="en-US" altLang="en-US" sz="1800">
                <a:latin typeface="Calibri" panose="020F0502020204030204" pitchFamily="34" charset="0"/>
                <a:cs typeface="Arial" panose="020B0604020202020204" pitchFamily="34" charset="0"/>
              </a:rPr>
              <a:t>JI Youth (Women Wing)</a:t>
            </a:r>
          </a:p>
        </p:txBody>
      </p:sp>
      <p:pic>
        <p:nvPicPr>
          <p:cNvPr id="11269" name="Picture 5">
            <a:extLst>
              <a:ext uri="{FF2B5EF4-FFF2-40B4-BE49-F238E27FC236}">
                <a16:creationId xmlns:a16="http://schemas.microsoft.com/office/drawing/2014/main" id="{A1D2ACCD-98B2-4E88-8248-12AC52D2B0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0"/>
            <a:ext cx="3270250" cy="1149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70" name="Picture 6">
            <a:extLst>
              <a:ext uri="{FF2B5EF4-FFF2-40B4-BE49-F238E27FC236}">
                <a16:creationId xmlns:a16="http://schemas.microsoft.com/office/drawing/2014/main" id="{F58B1ED4-5B63-46A4-B344-0FC50E80AD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8" y="5902035"/>
            <a:ext cx="8912225" cy="820738"/>
          </a:xfrm>
          <a:prstGeom prst="rect">
            <a:avLst/>
          </a:prstGeom>
          <a:noFill/>
          <a:ln>
            <a:noFill/>
          </a:ln>
          <a:effectLst>
            <a:glow rad="203200">
              <a:srgbClr val="FFFF00">
                <a:alpha val="93000"/>
              </a:srgbClr>
            </a:glow>
            <a:outerShdw dist="35921" dir="2700000" algn="ctr" rotWithShape="0">
              <a:srgbClr val="808080"/>
            </a:outerShdw>
            <a:reflection endPos="65000" dist="50800" dir="5400000" sy="-100000" algn="bl" rotWithShape="0"/>
            <a:softEdge rad="0"/>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2" presetClass="entr" presetSubtype="4" fill="hold" nodeType="withEffect">
                                  <p:stCondLst>
                                    <p:cond delay="0"/>
                                  </p:stCondLst>
                                  <p:childTnLst>
                                    <p:set>
                                      <p:cBhvr additive="repl">
                                        <p:cTn id="6" dur="1" fill="hold">
                                          <p:stCondLst>
                                            <p:cond delay="0"/>
                                          </p:stCondLst>
                                        </p:cTn>
                                        <p:tgtEl>
                                          <p:spTgt spid="11266"/>
                                        </p:tgtEl>
                                        <p:attrNameLst>
                                          <p:attrName>style.visibility</p:attrName>
                                        </p:attrNameLst>
                                      </p:cBhvr>
                                      <p:to>
                                        <p:strVal val="visible"/>
                                      </p:to>
                                    </p:set>
                                    <p:animEffect transition="in" filter="wipe(down)">
                                      <p:cBhvr additive="repl">
                                        <p:cTn id="7" dur="500"/>
                                        <p:tgtEl>
                                          <p:spTgt spid="11266"/>
                                        </p:tgtEl>
                                      </p:cBhvr>
                                    </p:animEffect>
                                  </p:childTnLst>
                                </p:cTn>
                              </p:par>
                              <p:par>
                                <p:cTn id="8" presetID="22" presetClass="entr" presetSubtype="4" fill="hold" nodeType="withEffect">
                                  <p:stCondLst>
                                    <p:cond delay="0"/>
                                  </p:stCondLst>
                                  <p:childTnLst>
                                    <p:set>
                                      <p:cBhvr additive="repl">
                                        <p:cTn id="9" dur="1" fill="hold">
                                          <p:stCondLst>
                                            <p:cond delay="0"/>
                                          </p:stCondLst>
                                        </p:cTn>
                                        <p:tgtEl>
                                          <p:spTgt spid="11267"/>
                                        </p:tgtEl>
                                        <p:attrNameLst>
                                          <p:attrName>style.visibility</p:attrName>
                                        </p:attrNameLst>
                                      </p:cBhvr>
                                      <p:to>
                                        <p:strVal val="visible"/>
                                      </p:to>
                                    </p:set>
                                    <p:animEffect transition="in" filter="wipe(down)">
                                      <p:cBhvr additive="repl">
                                        <p:cTn id="10" dur="500"/>
                                        <p:tgtEl>
                                          <p:spTgt spid="11267"/>
                                        </p:tgtEl>
                                      </p:cBhvr>
                                    </p:animEffect>
                                  </p:childTnLst>
                                </p:cTn>
                              </p:par>
                              <p:par>
                                <p:cTn id="11" presetID="22" presetClass="entr" presetSubtype="4" fill="hold" nodeType="withEffect">
                                  <p:stCondLst>
                                    <p:cond delay="0"/>
                                  </p:stCondLst>
                                  <p:childTnLst>
                                    <p:set>
                                      <p:cBhvr additive="repl">
                                        <p:cTn id="12" dur="1" fill="hold">
                                          <p:stCondLst>
                                            <p:cond delay="0"/>
                                          </p:stCondLst>
                                        </p:cTn>
                                        <p:tgtEl>
                                          <p:spTgt spid="11268"/>
                                        </p:tgtEl>
                                        <p:attrNameLst>
                                          <p:attrName>style.visibility</p:attrName>
                                        </p:attrNameLst>
                                      </p:cBhvr>
                                      <p:to>
                                        <p:strVal val="visible"/>
                                      </p:to>
                                    </p:set>
                                    <p:animEffect transition="in" filter="wipe(down)">
                                      <p:cBhvr additive="repl">
                                        <p:cTn id="13" dur="500"/>
                                        <p:tgtEl>
                                          <p:spTgt spid="1126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nodeType="clickEffect">
                                  <p:stCondLst>
                                    <p:cond delay="0"/>
                                  </p:stCondLst>
                                  <p:childTnLst>
                                    <p:set>
                                      <p:cBhvr additive="repl">
                                        <p:cTn id="17" dur="1" fill="hold">
                                          <p:stCondLst>
                                            <p:cond delay="0"/>
                                          </p:stCondLst>
                                        </p:cTn>
                                        <p:tgtEl>
                                          <p:spTgt spid="11269"/>
                                        </p:tgtEl>
                                        <p:attrNameLst>
                                          <p:attrName>style.visibility</p:attrName>
                                        </p:attrNameLst>
                                      </p:cBhvr>
                                      <p:to>
                                        <p:strVal val="visible"/>
                                      </p:to>
                                    </p:set>
                                    <p:animEffect transition="in" filter="circle(in)">
                                      <p:cBhvr additive="repl">
                                        <p:cTn id="18" dur="2000"/>
                                        <p:tgtEl>
                                          <p:spTgt spid="1126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1" fill="hold" nodeType="clickEffect">
                                  <p:stCondLst>
                                    <p:cond delay="0"/>
                                  </p:stCondLst>
                                  <p:childTnLst>
                                    <p:set>
                                      <p:cBhvr additive="repl">
                                        <p:cTn id="22" dur="1" fill="hold">
                                          <p:stCondLst>
                                            <p:cond delay="0"/>
                                          </p:stCondLst>
                                        </p:cTn>
                                        <p:tgtEl>
                                          <p:spTgt spid="11270"/>
                                        </p:tgtEl>
                                        <p:attrNameLst>
                                          <p:attrName>style.visibility</p:attrName>
                                        </p:attrNameLst>
                                      </p:cBhvr>
                                      <p:to>
                                        <p:strVal val="visible"/>
                                      </p:to>
                                    </p:set>
                                    <p:animEffect transition="in" filter="wheel(1)">
                                      <p:cBhvr additive="repl">
                                        <p:cTn id="23" dur="20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1">
            <a:extLst>
              <a:ext uri="{FF2B5EF4-FFF2-40B4-BE49-F238E27FC236}">
                <a16:creationId xmlns:a16="http://schemas.microsoft.com/office/drawing/2014/main" id="{C4699095-3461-4178-AD5C-4A363198AFC6}"/>
              </a:ext>
            </a:extLst>
          </p:cNvPr>
          <p:cNvSpPr>
            <a:spLocks noChangeArrowheads="1"/>
          </p:cNvSpPr>
          <p:nvPr/>
        </p:nvSpPr>
        <p:spPr bwMode="auto">
          <a:xfrm>
            <a:off x="1981200" y="5880100"/>
            <a:ext cx="3810000" cy="341313"/>
          </a:xfrm>
          <a:custGeom>
            <a:avLst/>
            <a:gdLst>
              <a:gd name="T0" fmla="*/ 3810000 w 3810000"/>
              <a:gd name="T1" fmla="*/ 170656 h 341312"/>
              <a:gd name="T2" fmla="*/ 1905000 w 3810000"/>
              <a:gd name="T3" fmla="*/ 341312 h 341312"/>
              <a:gd name="T4" fmla="*/ 0 w 3810000"/>
              <a:gd name="T5" fmla="*/ 170656 h 341312"/>
              <a:gd name="T6" fmla="*/ 1905000 w 3810000"/>
              <a:gd name="T7" fmla="*/ 0 h 341312"/>
              <a:gd name="T8" fmla="*/ 0 60000 65536"/>
              <a:gd name="T9" fmla="*/ 5898240 60000 65536"/>
              <a:gd name="T10" fmla="*/ 11796480 60000 65536"/>
              <a:gd name="T11" fmla="*/ 17694720 60000 65536"/>
              <a:gd name="T12" fmla="*/ 0 w 3810000"/>
              <a:gd name="T13" fmla="*/ 0 h 341312"/>
              <a:gd name="T14" fmla="*/ 3810000 w 3810000"/>
              <a:gd name="T15" fmla="*/ 341312 h 341312"/>
            </a:gdLst>
            <a:ahLst/>
            <a:cxnLst>
              <a:cxn ang="T8">
                <a:pos x="T0" y="T1"/>
              </a:cxn>
              <a:cxn ang="T9">
                <a:pos x="T2" y="T3"/>
              </a:cxn>
              <a:cxn ang="T10">
                <a:pos x="T4" y="T5"/>
              </a:cxn>
              <a:cxn ang="T11">
                <a:pos x="T6" y="T7"/>
              </a:cxn>
            </a:cxnLst>
            <a:rect l="T12" t="T13" r="T14" b="T15"/>
            <a:pathLst>
              <a:path w="3810000" h="341312">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lnSpc>
                <a:spcPct val="93000"/>
              </a:lnSpc>
              <a:spcBef>
                <a:spcPts val="142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3200">
                <a:solidFill>
                  <a:srgbClr val="000000"/>
                </a:solidFill>
                <a:latin typeface="Arial" panose="020B0604020202020204" pitchFamily="34" charset="0"/>
                <a:cs typeface="DejaVu Sans" charset="0"/>
              </a:defRPr>
            </a:lvl1pPr>
            <a:lvl2pPr>
              <a:lnSpc>
                <a:spcPct val="93000"/>
              </a:lnSpc>
              <a:spcBef>
                <a:spcPts val="113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800">
                <a:solidFill>
                  <a:srgbClr val="000000"/>
                </a:solidFill>
                <a:latin typeface="Arial" panose="020B0604020202020204" pitchFamily="34" charset="0"/>
                <a:cs typeface="DejaVu Sans" charset="0"/>
              </a:defRPr>
            </a:lvl2pPr>
            <a:lvl3pPr>
              <a:lnSpc>
                <a:spcPct val="93000"/>
              </a:lnSpc>
              <a:spcBef>
                <a:spcPts val="85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400">
                <a:solidFill>
                  <a:srgbClr val="000000"/>
                </a:solidFill>
                <a:latin typeface="Arial" panose="020B0604020202020204" pitchFamily="34" charset="0"/>
                <a:cs typeface="DejaVu Sans" charset="0"/>
              </a:defRPr>
            </a:lvl3pPr>
            <a:lvl4pPr>
              <a:lnSpc>
                <a:spcPct val="93000"/>
              </a:lnSpc>
              <a:spcBef>
                <a:spcPts val="57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4pPr>
            <a:lvl5pPr>
              <a:lnSpc>
                <a:spcPct val="93000"/>
              </a:lnSpc>
              <a:spcBef>
                <a:spcPts val="28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Lst>
              <a:defRPr sz="2000">
                <a:solidFill>
                  <a:srgbClr val="000000"/>
                </a:solidFill>
                <a:latin typeface="Arial" panose="020B0604020202020204" pitchFamily="34" charset="0"/>
                <a:cs typeface="DejaVu Sans" charset="0"/>
              </a:defRPr>
            </a:lvl9pPr>
          </a:lstStyle>
          <a:p>
            <a:pPr algn="ctr" eaLnBrk="1">
              <a:lnSpc>
                <a:spcPct val="100000"/>
              </a:lnSpc>
              <a:spcBef>
                <a:spcPct val="0"/>
              </a:spcBef>
            </a:pPr>
            <a:r>
              <a:rPr lang="en-US" altLang="en-US" sz="2000">
                <a:latin typeface="Calibri" panose="020F0502020204030204" pitchFamily="34" charset="0"/>
                <a:cs typeface="Arial" panose="020B0604020202020204" pitchFamily="34" charset="0"/>
              </a:rPr>
              <a:t>JI Youth (Women Wing)</a:t>
            </a:r>
          </a:p>
        </p:txBody>
      </p:sp>
      <p:pic>
        <p:nvPicPr>
          <p:cNvPr id="12290" name="Picture 2">
            <a:extLst>
              <a:ext uri="{FF2B5EF4-FFF2-40B4-BE49-F238E27FC236}">
                <a16:creationId xmlns:a16="http://schemas.microsoft.com/office/drawing/2014/main" id="{5B76FF16-A3CF-4642-9A84-9749F5B245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341313"/>
            <a:ext cx="4937125" cy="20478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1" name="Picture 3">
            <a:extLst>
              <a:ext uri="{FF2B5EF4-FFF2-40B4-BE49-F238E27FC236}">
                <a16:creationId xmlns:a16="http://schemas.microsoft.com/office/drawing/2014/main" id="{2A21F4C8-2F8D-45DE-8B8B-6874A5D58B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8" y="979488"/>
            <a:ext cx="9204326" cy="1003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2" name="Picture 4">
            <a:extLst>
              <a:ext uri="{FF2B5EF4-FFF2-40B4-BE49-F238E27FC236}">
                <a16:creationId xmlns:a16="http://schemas.microsoft.com/office/drawing/2014/main" id="{40ED098C-1270-4BC0-82E6-CAC61A91CE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3" y="1697038"/>
            <a:ext cx="8943976" cy="1006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3" name="Picture 5">
            <a:extLst>
              <a:ext uri="{FF2B5EF4-FFF2-40B4-BE49-F238E27FC236}">
                <a16:creationId xmlns:a16="http://schemas.microsoft.com/office/drawing/2014/main" id="{73D3A691-CC16-4A60-8ED3-8939554B4F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763" y="2209800"/>
            <a:ext cx="8620125" cy="1006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4" name="Picture 6">
            <a:extLst>
              <a:ext uri="{FF2B5EF4-FFF2-40B4-BE49-F238E27FC236}">
                <a16:creationId xmlns:a16="http://schemas.microsoft.com/office/drawing/2014/main" id="{5741CCCD-83EE-4E3C-8097-4650488F849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300" y="2909888"/>
            <a:ext cx="7089775" cy="787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5" name="Picture 7">
            <a:extLst>
              <a:ext uri="{FF2B5EF4-FFF2-40B4-BE49-F238E27FC236}">
                <a16:creationId xmlns:a16="http://schemas.microsoft.com/office/drawing/2014/main" id="{EDBFC44D-B843-48D7-9867-3761E79A1D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5038" y="3509963"/>
            <a:ext cx="6943725" cy="7858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6" name="Picture 8">
            <a:extLst>
              <a:ext uri="{FF2B5EF4-FFF2-40B4-BE49-F238E27FC236}">
                <a16:creationId xmlns:a16="http://schemas.microsoft.com/office/drawing/2014/main" id="{6BF113D6-28C7-4AF0-BBF7-0FE44C277BB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738" y="4033838"/>
            <a:ext cx="7229475" cy="7858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7" name="Picture 9">
            <a:extLst>
              <a:ext uri="{FF2B5EF4-FFF2-40B4-BE49-F238E27FC236}">
                <a16:creationId xmlns:a16="http://schemas.microsoft.com/office/drawing/2014/main" id="{B99DAD32-3C89-43D4-B33B-161BE93CC60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7875" y="4562475"/>
            <a:ext cx="7145338" cy="787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8" name="Picture 10">
            <a:extLst>
              <a:ext uri="{FF2B5EF4-FFF2-40B4-BE49-F238E27FC236}">
                <a16:creationId xmlns:a16="http://schemas.microsoft.com/office/drawing/2014/main" id="{C30E867E-73A9-4B4A-B6E6-2883F7C2BB4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52563" y="4927600"/>
            <a:ext cx="5711825" cy="785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additive="repl">
                                        <p:cTn id="6" dur="1" fill="hold">
                                          <p:stCondLst>
                                            <p:cond delay="0"/>
                                          </p:stCondLst>
                                        </p:cTn>
                                        <p:tgtEl>
                                          <p:spTgt spid="12290"/>
                                        </p:tgtEl>
                                        <p:attrNameLst>
                                          <p:attrName>style.visibility</p:attrName>
                                        </p:attrNameLst>
                                      </p:cBhvr>
                                      <p:to>
                                        <p:strVal val="visible"/>
                                      </p:to>
                                    </p:set>
                                    <p:animEffect transition="in" filter="wipe(down)">
                                      <p:cBhvr additive="repl">
                                        <p:cTn id="7" dur="500"/>
                                        <p:tgtEl>
                                          <p:spTgt spid="122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additive="repl">
                                        <p:cTn id="11" dur="1" fill="hold">
                                          <p:stCondLst>
                                            <p:cond delay="0"/>
                                          </p:stCondLst>
                                        </p:cTn>
                                        <p:tgtEl>
                                          <p:spTgt spid="12291"/>
                                        </p:tgtEl>
                                        <p:attrNameLst>
                                          <p:attrName>style.visibility</p:attrName>
                                        </p:attrNameLst>
                                      </p:cBhvr>
                                      <p:to>
                                        <p:strVal val="visible"/>
                                      </p:to>
                                    </p:set>
                                    <p:animEffect transition="in" filter="wipe(down)">
                                      <p:cBhvr additive="repl">
                                        <p:cTn id="12" dur="500"/>
                                        <p:tgtEl>
                                          <p:spTgt spid="1229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additive="repl">
                                        <p:cTn id="16" dur="1" fill="hold">
                                          <p:stCondLst>
                                            <p:cond delay="0"/>
                                          </p:stCondLst>
                                        </p:cTn>
                                        <p:tgtEl>
                                          <p:spTgt spid="12292"/>
                                        </p:tgtEl>
                                        <p:attrNameLst>
                                          <p:attrName>style.visibility</p:attrName>
                                        </p:attrNameLst>
                                      </p:cBhvr>
                                      <p:to>
                                        <p:strVal val="visible"/>
                                      </p:to>
                                    </p:set>
                                    <p:animEffect transition="in" filter="barn(inVertical)">
                                      <p:cBhvr additive="repl">
                                        <p:cTn id="17" dur="500"/>
                                        <p:tgtEl>
                                          <p:spTgt spid="122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additive="repl">
                                        <p:cTn id="21" dur="1" fill="hold">
                                          <p:stCondLst>
                                            <p:cond delay="0"/>
                                          </p:stCondLst>
                                        </p:cTn>
                                        <p:tgtEl>
                                          <p:spTgt spid="12293"/>
                                        </p:tgtEl>
                                        <p:attrNameLst>
                                          <p:attrName>style.visibility</p:attrName>
                                        </p:attrNameLst>
                                      </p:cBhvr>
                                      <p:to>
                                        <p:strVal val="visible"/>
                                      </p:to>
                                    </p:set>
                                    <p:animEffect transition="in" filter="barn(inVertical)">
                                      <p:cBhvr additive="repl">
                                        <p:cTn id="22" dur="500"/>
                                        <p:tgtEl>
                                          <p:spTgt spid="122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additive="repl">
                                        <p:cTn id="26" dur="1" fill="hold">
                                          <p:stCondLst>
                                            <p:cond delay="0"/>
                                          </p:stCondLst>
                                        </p:cTn>
                                        <p:tgtEl>
                                          <p:spTgt spid="12294"/>
                                        </p:tgtEl>
                                        <p:attrNameLst>
                                          <p:attrName>style.visibility</p:attrName>
                                        </p:attrNameLst>
                                      </p:cBhvr>
                                      <p:to>
                                        <p:strVal val="visible"/>
                                      </p:to>
                                    </p:set>
                                    <p:animEffect transition="in" filter="wipe(down)">
                                      <p:cBhvr additive="repl">
                                        <p:cTn id="27" dur="500"/>
                                        <p:tgtEl>
                                          <p:spTgt spid="12294"/>
                                        </p:tgtEl>
                                      </p:cBhvr>
                                    </p:animEffect>
                                  </p:childTnLst>
                                </p:cTn>
                              </p:par>
                              <p:par>
                                <p:cTn id="28" presetID="22" presetClass="entr" presetSubtype="4" fill="hold" nodeType="withEffect">
                                  <p:stCondLst>
                                    <p:cond delay="0"/>
                                  </p:stCondLst>
                                  <p:childTnLst>
                                    <p:set>
                                      <p:cBhvr additive="repl">
                                        <p:cTn id="29" dur="1" fill="hold">
                                          <p:stCondLst>
                                            <p:cond delay="0"/>
                                          </p:stCondLst>
                                        </p:cTn>
                                        <p:tgtEl>
                                          <p:spTgt spid="12295"/>
                                        </p:tgtEl>
                                        <p:attrNameLst>
                                          <p:attrName>style.visibility</p:attrName>
                                        </p:attrNameLst>
                                      </p:cBhvr>
                                      <p:to>
                                        <p:strVal val="visible"/>
                                      </p:to>
                                    </p:set>
                                    <p:animEffect transition="in" filter="wipe(down)">
                                      <p:cBhvr additive="repl">
                                        <p:cTn id="30" dur="500"/>
                                        <p:tgtEl>
                                          <p:spTgt spid="12295"/>
                                        </p:tgtEl>
                                      </p:cBhvr>
                                    </p:animEffect>
                                  </p:childTnLst>
                                </p:cTn>
                              </p:par>
                              <p:par>
                                <p:cTn id="31" presetID="22" presetClass="entr" presetSubtype="4" fill="hold" nodeType="withEffect">
                                  <p:stCondLst>
                                    <p:cond delay="0"/>
                                  </p:stCondLst>
                                  <p:childTnLst>
                                    <p:set>
                                      <p:cBhvr additive="repl">
                                        <p:cTn id="32" dur="1" fill="hold">
                                          <p:stCondLst>
                                            <p:cond delay="0"/>
                                          </p:stCondLst>
                                        </p:cTn>
                                        <p:tgtEl>
                                          <p:spTgt spid="12296"/>
                                        </p:tgtEl>
                                        <p:attrNameLst>
                                          <p:attrName>style.visibility</p:attrName>
                                        </p:attrNameLst>
                                      </p:cBhvr>
                                      <p:to>
                                        <p:strVal val="visible"/>
                                      </p:to>
                                    </p:set>
                                    <p:animEffect transition="in" filter="wipe(down)">
                                      <p:cBhvr additive="repl">
                                        <p:cTn id="33" dur="500"/>
                                        <p:tgtEl>
                                          <p:spTgt spid="12296"/>
                                        </p:tgtEl>
                                      </p:cBhvr>
                                    </p:animEffect>
                                  </p:childTnLst>
                                </p:cTn>
                              </p:par>
                              <p:par>
                                <p:cTn id="34" presetID="22" presetClass="entr" presetSubtype="4" fill="hold" nodeType="withEffect">
                                  <p:stCondLst>
                                    <p:cond delay="0"/>
                                  </p:stCondLst>
                                  <p:childTnLst>
                                    <p:set>
                                      <p:cBhvr additive="repl">
                                        <p:cTn id="35" dur="1" fill="hold">
                                          <p:stCondLst>
                                            <p:cond delay="0"/>
                                          </p:stCondLst>
                                        </p:cTn>
                                        <p:tgtEl>
                                          <p:spTgt spid="12297"/>
                                        </p:tgtEl>
                                        <p:attrNameLst>
                                          <p:attrName>style.visibility</p:attrName>
                                        </p:attrNameLst>
                                      </p:cBhvr>
                                      <p:to>
                                        <p:strVal val="visible"/>
                                      </p:to>
                                    </p:set>
                                    <p:animEffect transition="in" filter="wipe(down)">
                                      <p:cBhvr additive="repl">
                                        <p:cTn id="36" dur="500"/>
                                        <p:tgtEl>
                                          <p:spTgt spid="12297"/>
                                        </p:tgtEl>
                                      </p:cBhvr>
                                    </p:animEffect>
                                  </p:childTnLst>
                                </p:cTn>
                              </p:par>
                              <p:par>
                                <p:cTn id="37" presetID="22" presetClass="entr" presetSubtype="4" fill="hold" nodeType="withEffect">
                                  <p:stCondLst>
                                    <p:cond delay="0"/>
                                  </p:stCondLst>
                                  <p:childTnLst>
                                    <p:set>
                                      <p:cBhvr additive="repl">
                                        <p:cTn id="38" dur="1" fill="hold">
                                          <p:stCondLst>
                                            <p:cond delay="0"/>
                                          </p:stCondLst>
                                        </p:cTn>
                                        <p:tgtEl>
                                          <p:spTgt spid="12298"/>
                                        </p:tgtEl>
                                        <p:attrNameLst>
                                          <p:attrName>style.visibility</p:attrName>
                                        </p:attrNameLst>
                                      </p:cBhvr>
                                      <p:to>
                                        <p:strVal val="visible"/>
                                      </p:to>
                                    </p:set>
                                    <p:animEffect transition="in" filter="wipe(down)">
                                      <p:cBhvr additive="repl">
                                        <p:cTn id="39" dur="500"/>
                                        <p:tgtEl>
                                          <p:spTgt spid="12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6552</TotalTime>
  <Words>3636</Words>
  <Application>Microsoft Office PowerPoint</Application>
  <PresentationFormat>On-screen Show (4:3)</PresentationFormat>
  <Paragraphs>189</Paragraphs>
  <Slides>31</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DejaVu Sans</vt:lpstr>
      <vt:lpstr>Times New Roman</vt:lpstr>
      <vt:lpstr>Calibri</vt:lpstr>
      <vt:lpstr>Arial Black</vt:lpstr>
      <vt:lpstr>Jameel Noori Nastaleeq</vt:lpstr>
      <vt:lpstr>Attari_Quraan_Word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Dirc Laptop</cp:lastModifiedBy>
  <cp:revision>1076</cp:revision>
  <cp:lastPrinted>2017-05-09T10:32:33Z</cp:lastPrinted>
  <dcterms:created xsi:type="dcterms:W3CDTF">2010-05-23T14:28:12Z</dcterms:created>
  <dcterms:modified xsi:type="dcterms:W3CDTF">2020-01-29T08:02:01Z</dcterms:modified>
</cp:coreProperties>
</file>